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6"/>
  </p:notesMasterIdLst>
  <p:sldIdLst>
    <p:sldId id="256" r:id="rId5"/>
    <p:sldId id="271" r:id="rId6"/>
    <p:sldId id="272" r:id="rId7"/>
    <p:sldId id="257" r:id="rId8"/>
    <p:sldId id="274" r:id="rId9"/>
    <p:sldId id="269" r:id="rId10"/>
    <p:sldId id="267" r:id="rId11"/>
    <p:sldId id="264" r:id="rId12"/>
    <p:sldId id="263" r:id="rId13"/>
    <p:sldId id="262" r:id="rId14"/>
    <p:sldId id="26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D7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9D87DE-276B-48F5-3BF3-DFDFCBD2A703}" v="7" dt="2025-04-28T15:00:33.050"/>
    <p1510:client id="{0C12CB6C-DA8E-77F0-2246-2826E1C34E36}" v="174" dt="2025-04-29T08:20:26.081"/>
    <p1510:client id="{3C81CF24-5CAD-66BD-750A-BC7250548B2A}" v="105" dt="2025-04-29T07:59:26.861"/>
    <p1510:client id="{47FFA8BA-2E5B-EBFC-6523-3CB6431A25E0}" v="10" dt="2025-04-28T19:35:46.364"/>
    <p1510:client id="{5C327EE7-1340-05AB-D5CC-2D3A4D53EBBD}" v="6" dt="2025-04-29T08:54:35.287"/>
    <p1510:client id="{7BC19B7B-B934-3DFE-FE3B-53CA388D4AA9}" v="6" dt="2025-04-28T14:56:28.717"/>
    <p1510:client id="{8DBF4F3C-A9B8-E5E3-C093-00BBE133E703}" v="2" dt="2025-04-29T08:57:19.893"/>
    <p1510:client id="{A01F594D-D656-CBC6-1AAF-6F666EEFE408}" v="1376" dt="2025-04-29T08:53:49.319"/>
    <p1510:client id="{C0C1FC36-371A-4E09-2CC7-81AD21E696E3}" v="69" dt="2025-04-29T08:49:19.028"/>
    <p1510:client id="{EC6B21C7-199A-E57D-AD6D-C2BD9F0C0DA3}" v="34" dt="2025-04-28T15:06:11.3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9" d="100"/>
          <a:sy n="119" d="100"/>
        </p:scale>
        <p:origin x="8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ina Jurišić" userId="S::mjurisic@zagreb.hr::3005f53c-19aa-4fb4-a5c2-93a185a3b419" providerId="AD" clId="Web-{0C12CB6C-DA8E-77F0-2246-2826E1C34E36}"/>
    <pc:docChg chg="addSld modSld">
      <pc:chgData name="Martina Jurišić" userId="S::mjurisic@zagreb.hr::3005f53c-19aa-4fb4-a5c2-93a185a3b419" providerId="AD" clId="Web-{0C12CB6C-DA8E-77F0-2246-2826E1C34E36}" dt="2025-04-29T08:20:26.081" v="174" actId="20577"/>
      <pc:docMkLst>
        <pc:docMk/>
      </pc:docMkLst>
      <pc:sldChg chg="addSp delSp modSp new mod setBg">
        <pc:chgData name="Martina Jurišić" userId="S::mjurisic@zagreb.hr::3005f53c-19aa-4fb4-a5c2-93a185a3b419" providerId="AD" clId="Web-{0C12CB6C-DA8E-77F0-2246-2826E1C34E36}" dt="2025-04-29T08:14:01.457" v="8"/>
        <pc:sldMkLst>
          <pc:docMk/>
          <pc:sldMk cId="1285821845" sldId="268"/>
        </pc:sldMkLst>
        <pc:spChg chg="del mod">
          <ac:chgData name="Martina Jurišić" userId="S::mjurisic@zagreb.hr::3005f53c-19aa-4fb4-a5c2-93a185a3b419" providerId="AD" clId="Web-{0C12CB6C-DA8E-77F0-2246-2826E1C34E36}" dt="2025-04-29T08:14:01.457" v="8"/>
          <ac:spMkLst>
            <pc:docMk/>
            <pc:sldMk cId="1285821845" sldId="268"/>
            <ac:spMk id="2" creationId="{74345402-2A0E-A93C-8172-4A8F328F86D9}"/>
          </ac:spMkLst>
        </pc:spChg>
        <pc:spChg chg="del">
          <ac:chgData name="Martina Jurišić" userId="S::mjurisic@zagreb.hr::3005f53c-19aa-4fb4-a5c2-93a185a3b419" providerId="AD" clId="Web-{0C12CB6C-DA8E-77F0-2246-2826E1C34E36}" dt="2025-04-29T08:13:20.846" v="1"/>
          <ac:spMkLst>
            <pc:docMk/>
            <pc:sldMk cId="1285821845" sldId="268"/>
            <ac:spMk id="3" creationId="{90E27D95-214B-141B-67BE-EE14E75040F0}"/>
          </ac:spMkLst>
        </pc:spChg>
        <pc:spChg chg="add">
          <ac:chgData name="Martina Jurišić" userId="S::mjurisic@zagreb.hr::3005f53c-19aa-4fb4-a5c2-93a185a3b419" providerId="AD" clId="Web-{0C12CB6C-DA8E-77F0-2246-2826E1C34E36}" dt="2025-04-29T08:14:01.457" v="8"/>
          <ac:spMkLst>
            <pc:docMk/>
            <pc:sldMk cId="1285821845" sldId="268"/>
            <ac:spMk id="9" creationId="{42A4FC2C-047E-45A5-965D-8E1E3BF09BC6}"/>
          </ac:spMkLst>
        </pc:spChg>
        <pc:picChg chg="add mod ord">
          <ac:chgData name="Martina Jurišić" userId="S::mjurisic@zagreb.hr::3005f53c-19aa-4fb4-a5c2-93a185a3b419" providerId="AD" clId="Web-{0C12CB6C-DA8E-77F0-2246-2826E1C34E36}" dt="2025-04-29T08:14:01.457" v="8"/>
          <ac:picMkLst>
            <pc:docMk/>
            <pc:sldMk cId="1285821845" sldId="268"/>
            <ac:picMk id="4" creationId="{62915A4E-4E32-D066-269C-2E82A427BE1F}"/>
          </ac:picMkLst>
        </pc:picChg>
      </pc:sldChg>
      <pc:sldChg chg="modSp new">
        <pc:chgData name="Martina Jurišić" userId="S::mjurisic@zagreb.hr::3005f53c-19aa-4fb4-a5c2-93a185a3b419" providerId="AD" clId="Web-{0C12CB6C-DA8E-77F0-2246-2826E1C34E36}" dt="2025-04-29T08:20:26.081" v="174" actId="20577"/>
        <pc:sldMkLst>
          <pc:docMk/>
          <pc:sldMk cId="3188226734" sldId="269"/>
        </pc:sldMkLst>
        <pc:spChg chg="mod">
          <ac:chgData name="Martina Jurišić" userId="S::mjurisic@zagreb.hr::3005f53c-19aa-4fb4-a5c2-93a185a3b419" providerId="AD" clId="Web-{0C12CB6C-DA8E-77F0-2246-2826E1C34E36}" dt="2025-04-29T08:15:39.805" v="31"/>
          <ac:spMkLst>
            <pc:docMk/>
            <pc:sldMk cId="3188226734" sldId="269"/>
            <ac:spMk id="2" creationId="{C695F7CA-5703-4BD4-F32B-7F5D05256679}"/>
          </ac:spMkLst>
        </pc:spChg>
        <pc:spChg chg="mod">
          <ac:chgData name="Martina Jurišić" userId="S::mjurisic@zagreb.hr::3005f53c-19aa-4fb4-a5c2-93a185a3b419" providerId="AD" clId="Web-{0C12CB6C-DA8E-77F0-2246-2826E1C34E36}" dt="2025-04-29T08:20:26.081" v="174" actId="20577"/>
          <ac:spMkLst>
            <pc:docMk/>
            <pc:sldMk cId="3188226734" sldId="269"/>
            <ac:spMk id="3" creationId="{2B1027B2-16B7-A638-C331-254B82DEA4D6}"/>
          </ac:spMkLst>
        </pc:spChg>
      </pc:sldChg>
      <pc:sldChg chg="new">
        <pc:chgData name="Martina Jurišić" userId="S::mjurisic@zagreb.hr::3005f53c-19aa-4fb4-a5c2-93a185a3b419" providerId="AD" clId="Web-{0C12CB6C-DA8E-77F0-2246-2826E1C34E36}" dt="2025-04-29T08:14:12.161" v="9"/>
        <pc:sldMkLst>
          <pc:docMk/>
          <pc:sldMk cId="4000799158" sldId="269"/>
        </pc:sldMkLst>
      </pc:sldChg>
    </pc:docChg>
  </pc:docChgLst>
  <pc:docChgLst>
    <pc:chgData name="Danijela Dolenec" userId="S::ddolenec@zagreb.hr::cece0b94-1af7-44d0-a814-57fcd79703d2" providerId="AD" clId="Web-{C0C1FC36-371A-4E09-2CC7-81AD21E696E3}"/>
    <pc:docChg chg="addSld delSld modSld">
      <pc:chgData name="Danijela Dolenec" userId="S::ddolenec@zagreb.hr::cece0b94-1af7-44d0-a814-57fcd79703d2" providerId="AD" clId="Web-{C0C1FC36-371A-4E09-2CC7-81AD21E696E3}" dt="2025-04-29T08:49:19.028" v="68" actId="1076"/>
      <pc:docMkLst>
        <pc:docMk/>
      </pc:docMkLst>
      <pc:sldChg chg="del">
        <pc:chgData name="Danijela Dolenec" userId="S::ddolenec@zagreb.hr::cece0b94-1af7-44d0-a814-57fcd79703d2" providerId="AD" clId="Web-{C0C1FC36-371A-4E09-2CC7-81AD21E696E3}" dt="2025-04-29T08:25:58.739" v="4"/>
        <pc:sldMkLst>
          <pc:docMk/>
          <pc:sldMk cId="1285821845" sldId="268"/>
        </pc:sldMkLst>
      </pc:sldChg>
      <pc:sldChg chg="new del">
        <pc:chgData name="Danijela Dolenec" userId="S::ddolenec@zagreb.hr::cece0b94-1af7-44d0-a814-57fcd79703d2" providerId="AD" clId="Web-{C0C1FC36-371A-4E09-2CC7-81AD21E696E3}" dt="2025-04-29T08:25:49.629" v="3"/>
        <pc:sldMkLst>
          <pc:docMk/>
          <pc:sldMk cId="2386878718" sldId="270"/>
        </pc:sldMkLst>
      </pc:sldChg>
      <pc:sldChg chg="add">
        <pc:chgData name="Danijela Dolenec" userId="S::ddolenec@zagreb.hr::cece0b94-1af7-44d0-a814-57fcd79703d2" providerId="AD" clId="Web-{C0C1FC36-371A-4E09-2CC7-81AD21E696E3}" dt="2025-04-29T08:25:23.832" v="1"/>
        <pc:sldMkLst>
          <pc:docMk/>
          <pc:sldMk cId="771733292" sldId="271"/>
        </pc:sldMkLst>
      </pc:sldChg>
      <pc:sldChg chg="modSp add">
        <pc:chgData name="Danijela Dolenec" userId="S::ddolenec@zagreb.hr::cece0b94-1af7-44d0-a814-57fcd79703d2" providerId="AD" clId="Web-{C0C1FC36-371A-4E09-2CC7-81AD21E696E3}" dt="2025-04-29T08:37:09.242" v="49"/>
        <pc:sldMkLst>
          <pc:docMk/>
          <pc:sldMk cId="1711135873" sldId="272"/>
        </pc:sldMkLst>
        <pc:spChg chg="mod">
          <ac:chgData name="Danijela Dolenec" userId="S::ddolenec@zagreb.hr::cece0b94-1af7-44d0-a814-57fcd79703d2" providerId="AD" clId="Web-{C0C1FC36-371A-4E09-2CC7-81AD21E696E3}" dt="2025-04-29T08:37:09.242" v="49"/>
          <ac:spMkLst>
            <pc:docMk/>
            <pc:sldMk cId="1711135873" sldId="272"/>
            <ac:spMk id="8" creationId="{00000000-0000-0000-0000-000000000000}"/>
          </ac:spMkLst>
        </pc:spChg>
      </pc:sldChg>
      <pc:sldChg chg="new del">
        <pc:chgData name="Danijela Dolenec" userId="S::ddolenec@zagreb.hr::cece0b94-1af7-44d0-a814-57fcd79703d2" providerId="AD" clId="Web-{C0C1FC36-371A-4E09-2CC7-81AD21E696E3}" dt="2025-04-29T08:45:30.756" v="53"/>
        <pc:sldMkLst>
          <pc:docMk/>
          <pc:sldMk cId="470127295" sldId="273"/>
        </pc:sldMkLst>
      </pc:sldChg>
      <pc:sldChg chg="addSp delSp modSp new">
        <pc:chgData name="Danijela Dolenec" userId="S::ddolenec@zagreb.hr::cece0b94-1af7-44d0-a814-57fcd79703d2" providerId="AD" clId="Web-{C0C1FC36-371A-4E09-2CC7-81AD21E696E3}" dt="2025-04-29T08:49:19.028" v="68" actId="1076"/>
        <pc:sldMkLst>
          <pc:docMk/>
          <pc:sldMk cId="1016115297" sldId="274"/>
        </pc:sldMkLst>
        <pc:spChg chg="del">
          <ac:chgData name="Danijela Dolenec" userId="S::ddolenec@zagreb.hr::cece0b94-1af7-44d0-a814-57fcd79703d2" providerId="AD" clId="Web-{C0C1FC36-371A-4E09-2CC7-81AD21E696E3}" dt="2025-04-29T08:45:29.037" v="52"/>
          <ac:spMkLst>
            <pc:docMk/>
            <pc:sldMk cId="1016115297" sldId="274"/>
            <ac:spMk id="3" creationId="{1F429364-2C41-C699-372C-AEDBF3ADFF29}"/>
          </ac:spMkLst>
        </pc:spChg>
        <pc:picChg chg="add mod ord modCrop">
          <ac:chgData name="Danijela Dolenec" userId="S::ddolenec@zagreb.hr::cece0b94-1af7-44d0-a814-57fcd79703d2" providerId="AD" clId="Web-{C0C1FC36-371A-4E09-2CC7-81AD21E696E3}" dt="2025-04-29T08:49:19.028" v="68" actId="1076"/>
          <ac:picMkLst>
            <pc:docMk/>
            <pc:sldMk cId="1016115297" sldId="274"/>
            <ac:picMk id="4" creationId="{4FF9871F-B94D-53D6-19BC-055EBDAFFA57}"/>
          </ac:picMkLst>
        </pc:picChg>
      </pc:sldChg>
    </pc:docChg>
  </pc:docChgLst>
  <pc:docChgLst>
    <pc:chgData name="Rebeka Ćubela" userId="S::rcubela@zagreb.hr::78752b09-1191-4759-8c56-0f4d05d698a5" providerId="AD" clId="Web-{5C327EE7-1340-05AB-D5CC-2D3A4D53EBBD}"/>
    <pc:docChg chg="modSld">
      <pc:chgData name="Rebeka Ćubela" userId="S::rcubela@zagreb.hr::78752b09-1191-4759-8c56-0f4d05d698a5" providerId="AD" clId="Web-{5C327EE7-1340-05AB-D5CC-2D3A4D53EBBD}" dt="2025-04-29T08:54:35.287" v="5" actId="1076"/>
      <pc:docMkLst>
        <pc:docMk/>
      </pc:docMkLst>
      <pc:sldChg chg="modSp">
        <pc:chgData name="Rebeka Ćubela" userId="S::rcubela@zagreb.hr::78752b09-1191-4759-8c56-0f4d05d698a5" providerId="AD" clId="Web-{5C327EE7-1340-05AB-D5CC-2D3A4D53EBBD}" dt="2025-04-29T08:50:38.301" v="1" actId="1076"/>
        <pc:sldMkLst>
          <pc:docMk/>
          <pc:sldMk cId="2722377682" sldId="257"/>
        </pc:sldMkLst>
        <pc:spChg chg="mod">
          <ac:chgData name="Rebeka Ćubela" userId="S::rcubela@zagreb.hr::78752b09-1191-4759-8c56-0f4d05d698a5" providerId="AD" clId="Web-{5C327EE7-1340-05AB-D5CC-2D3A4D53EBBD}" dt="2025-04-29T08:50:38.301" v="1" actId="1076"/>
          <ac:spMkLst>
            <pc:docMk/>
            <pc:sldMk cId="2722377682" sldId="257"/>
            <ac:spMk id="2" creationId="{1821845D-2624-BF6F-CAB6-99F8321AEB51}"/>
          </ac:spMkLst>
        </pc:spChg>
      </pc:sldChg>
      <pc:sldChg chg="modSp">
        <pc:chgData name="Rebeka Ćubela" userId="S::rcubela@zagreb.hr::78752b09-1191-4759-8c56-0f4d05d698a5" providerId="AD" clId="Web-{5C327EE7-1340-05AB-D5CC-2D3A4D53EBBD}" dt="2025-04-29T08:51:19.429" v="2" actId="1076"/>
        <pc:sldMkLst>
          <pc:docMk/>
          <pc:sldMk cId="3534063155" sldId="263"/>
        </pc:sldMkLst>
        <pc:spChg chg="mod">
          <ac:chgData name="Rebeka Ćubela" userId="S::rcubela@zagreb.hr::78752b09-1191-4759-8c56-0f4d05d698a5" providerId="AD" clId="Web-{5C327EE7-1340-05AB-D5CC-2D3A4D53EBBD}" dt="2025-04-29T08:51:19.429" v="2" actId="1076"/>
          <ac:spMkLst>
            <pc:docMk/>
            <pc:sldMk cId="3534063155" sldId="263"/>
            <ac:spMk id="7" creationId="{00000000-0000-0000-0000-000000000000}"/>
          </ac:spMkLst>
        </pc:spChg>
      </pc:sldChg>
      <pc:sldChg chg="addSp modSp">
        <pc:chgData name="Rebeka Ćubela" userId="S::rcubela@zagreb.hr::78752b09-1191-4759-8c56-0f4d05d698a5" providerId="AD" clId="Web-{5C327EE7-1340-05AB-D5CC-2D3A4D53EBBD}" dt="2025-04-29T08:54:35.287" v="5" actId="1076"/>
        <pc:sldMkLst>
          <pc:docMk/>
          <pc:sldMk cId="3188226734" sldId="269"/>
        </pc:sldMkLst>
        <pc:spChg chg="mod">
          <ac:chgData name="Rebeka Ćubela" userId="S::rcubela@zagreb.hr::78752b09-1191-4759-8c56-0f4d05d698a5" providerId="AD" clId="Web-{5C327EE7-1340-05AB-D5CC-2D3A4D53EBBD}" dt="2025-04-29T08:49:58.423" v="0" actId="1076"/>
          <ac:spMkLst>
            <pc:docMk/>
            <pc:sldMk cId="3188226734" sldId="269"/>
            <ac:spMk id="2" creationId="{C695F7CA-5703-4BD4-F32B-7F5D05256679}"/>
          </ac:spMkLst>
        </pc:spChg>
        <pc:spChg chg="mod">
          <ac:chgData name="Rebeka Ćubela" userId="S::rcubela@zagreb.hr::78752b09-1191-4759-8c56-0f4d05d698a5" providerId="AD" clId="Web-{5C327EE7-1340-05AB-D5CC-2D3A4D53EBBD}" dt="2025-04-29T08:54:35.287" v="5" actId="1076"/>
          <ac:spMkLst>
            <pc:docMk/>
            <pc:sldMk cId="3188226734" sldId="269"/>
            <ac:spMk id="3" creationId="{2B1027B2-16B7-A638-C331-254B82DEA4D6}"/>
          </ac:spMkLst>
        </pc:spChg>
        <pc:picChg chg="add">
          <ac:chgData name="Rebeka Ćubela" userId="S::rcubela@zagreb.hr::78752b09-1191-4759-8c56-0f4d05d698a5" providerId="AD" clId="Web-{5C327EE7-1340-05AB-D5CC-2D3A4D53EBBD}" dt="2025-04-29T08:54:18.927" v="4"/>
          <ac:picMkLst>
            <pc:docMk/>
            <pc:sldMk cId="3188226734" sldId="269"/>
            <ac:picMk id="5" creationId="{E7796C63-1F19-B439-FCF5-72D0E1E9E5D9}"/>
          </ac:picMkLst>
        </pc:picChg>
      </pc:sldChg>
    </pc:docChg>
  </pc:docChgLst>
  <pc:docChgLst>
    <pc:chgData name="Rebeka Ćubela" userId="S::rcubela@zagreb.hr::78752b09-1191-4759-8c56-0f4d05d698a5" providerId="AD" clId="Web-{7BC19B7B-B934-3DFE-FE3B-53CA388D4AA9}"/>
    <pc:docChg chg="modSld">
      <pc:chgData name="Rebeka Ćubela" userId="S::rcubela@zagreb.hr::78752b09-1191-4759-8c56-0f4d05d698a5" providerId="AD" clId="Web-{7BC19B7B-B934-3DFE-FE3B-53CA388D4AA9}" dt="2025-04-28T14:56:28.717" v="5"/>
      <pc:docMkLst>
        <pc:docMk/>
      </pc:docMkLst>
      <pc:sldChg chg="modSp">
        <pc:chgData name="Rebeka Ćubela" userId="S::rcubela@zagreb.hr::78752b09-1191-4759-8c56-0f4d05d698a5" providerId="AD" clId="Web-{7BC19B7B-B934-3DFE-FE3B-53CA388D4AA9}" dt="2025-04-28T14:56:28.717" v="5"/>
        <pc:sldMkLst>
          <pc:docMk/>
          <pc:sldMk cId="3534063155" sldId="263"/>
        </pc:sldMkLst>
        <pc:picChg chg="mod modCrop">
          <ac:chgData name="Rebeka Ćubela" userId="S::rcubela@zagreb.hr::78752b09-1191-4759-8c56-0f4d05d698a5" providerId="AD" clId="Web-{7BC19B7B-B934-3DFE-FE3B-53CA388D4AA9}" dt="2025-04-28T14:56:28.717" v="5"/>
          <ac:picMkLst>
            <pc:docMk/>
            <pc:sldMk cId="3534063155" sldId="263"/>
            <ac:picMk id="6" creationId="{00000000-0000-0000-0000-000000000000}"/>
          </ac:picMkLst>
        </pc:picChg>
      </pc:sldChg>
    </pc:docChg>
  </pc:docChgLst>
  <pc:docChgLst>
    <pc:chgData name="Martina Jurišić" userId="S::mjurisic@zagreb.hr::3005f53c-19aa-4fb4-a5c2-93a185a3b419" providerId="AD" clId="Web-{099D87DE-276B-48F5-3BF3-DFDFCBD2A703}"/>
    <pc:docChg chg="modSld">
      <pc:chgData name="Martina Jurišić" userId="S::mjurisic@zagreb.hr::3005f53c-19aa-4fb4-a5c2-93a185a3b419" providerId="AD" clId="Web-{099D87DE-276B-48F5-3BF3-DFDFCBD2A703}" dt="2025-04-28T15:00:32.675" v="2" actId="20577"/>
      <pc:docMkLst>
        <pc:docMk/>
      </pc:docMkLst>
      <pc:sldChg chg="modSp">
        <pc:chgData name="Martina Jurišić" userId="S::mjurisic@zagreb.hr::3005f53c-19aa-4fb4-a5c2-93a185a3b419" providerId="AD" clId="Web-{099D87DE-276B-48F5-3BF3-DFDFCBD2A703}" dt="2025-04-28T15:00:32.675" v="2" actId="20577"/>
        <pc:sldMkLst>
          <pc:docMk/>
          <pc:sldMk cId="3534063155" sldId="263"/>
        </pc:sldMkLst>
        <pc:spChg chg="mod">
          <ac:chgData name="Martina Jurišić" userId="S::mjurisic@zagreb.hr::3005f53c-19aa-4fb4-a5c2-93a185a3b419" providerId="AD" clId="Web-{099D87DE-276B-48F5-3BF3-DFDFCBD2A703}" dt="2025-04-28T15:00:32.675" v="2" actId="20577"/>
          <ac:spMkLst>
            <pc:docMk/>
            <pc:sldMk cId="3534063155" sldId="263"/>
            <ac:spMk id="7" creationId="{00000000-0000-0000-0000-000000000000}"/>
          </ac:spMkLst>
        </pc:spChg>
      </pc:sldChg>
    </pc:docChg>
  </pc:docChgLst>
  <pc:docChgLst>
    <pc:chgData name="Rebeka Ćubela" userId="S::rcubela@zagreb.hr::78752b09-1191-4759-8c56-0f4d05d698a5" providerId="AD" clId="Web-{3C81CF24-5CAD-66BD-750A-BC7250548B2A}"/>
    <pc:docChg chg="addSld delSld modSld">
      <pc:chgData name="Rebeka Ćubela" userId="S::rcubela@zagreb.hr::78752b09-1191-4759-8c56-0f4d05d698a5" providerId="AD" clId="Web-{3C81CF24-5CAD-66BD-750A-BC7250548B2A}" dt="2025-04-29T07:59:26.861" v="103"/>
      <pc:docMkLst>
        <pc:docMk/>
      </pc:docMkLst>
      <pc:sldChg chg="addSp delSp modSp del">
        <pc:chgData name="Rebeka Ćubela" userId="S::rcubela@zagreb.hr::78752b09-1191-4759-8c56-0f4d05d698a5" providerId="AD" clId="Web-{3C81CF24-5CAD-66BD-750A-BC7250548B2A}" dt="2025-04-29T07:55:01.088" v="90"/>
        <pc:sldMkLst>
          <pc:docMk/>
          <pc:sldMk cId="4192591038" sldId="259"/>
        </pc:sldMkLst>
        <pc:spChg chg="mod">
          <ac:chgData name="Rebeka Ćubela" userId="S::rcubela@zagreb.hr::78752b09-1191-4759-8c56-0f4d05d698a5" providerId="AD" clId="Web-{3C81CF24-5CAD-66BD-750A-BC7250548B2A}" dt="2025-04-29T07:07:19.145" v="44" actId="1076"/>
          <ac:spMkLst>
            <pc:docMk/>
            <pc:sldMk cId="4192591038" sldId="259"/>
            <ac:spMk id="3" creationId="{535B1D33-3273-E64E-D608-E8BFD0262A70}"/>
          </ac:spMkLst>
        </pc:spChg>
        <pc:picChg chg="add del mod modCrop">
          <ac:chgData name="Rebeka Ćubela" userId="S::rcubela@zagreb.hr::78752b09-1191-4759-8c56-0f4d05d698a5" providerId="AD" clId="Web-{3C81CF24-5CAD-66BD-750A-BC7250548B2A}" dt="2025-04-29T07:45:31.258" v="54"/>
          <ac:picMkLst>
            <pc:docMk/>
            <pc:sldMk cId="4192591038" sldId="259"/>
            <ac:picMk id="4" creationId="{D0E36CD4-C6B2-43C1-138B-699429296C2F}"/>
          </ac:picMkLst>
        </pc:picChg>
        <pc:picChg chg="add mod modCrop">
          <ac:chgData name="Rebeka Ćubela" userId="S::rcubela@zagreb.hr::78752b09-1191-4759-8c56-0f4d05d698a5" providerId="AD" clId="Web-{3C81CF24-5CAD-66BD-750A-BC7250548B2A}" dt="2025-04-29T07:51:49.957" v="78" actId="14100"/>
          <ac:picMkLst>
            <pc:docMk/>
            <pc:sldMk cId="4192591038" sldId="259"/>
            <ac:picMk id="5" creationId="{76D27D80-6E88-CB4B-9496-EF652786F282}"/>
          </ac:picMkLst>
        </pc:picChg>
        <pc:picChg chg="del">
          <ac:chgData name="Rebeka Ćubela" userId="S::rcubela@zagreb.hr::78752b09-1191-4759-8c56-0f4d05d698a5" providerId="AD" clId="Web-{3C81CF24-5CAD-66BD-750A-BC7250548B2A}" dt="2025-04-29T07:02:13.480" v="27"/>
          <ac:picMkLst>
            <pc:docMk/>
            <pc:sldMk cId="4192591038" sldId="259"/>
            <ac:picMk id="7" creationId="{00000000-0000-0000-0000-000000000000}"/>
          </ac:picMkLst>
        </pc:picChg>
      </pc:sldChg>
      <pc:sldChg chg="modSp">
        <pc:chgData name="Rebeka Ćubela" userId="S::rcubela@zagreb.hr::78752b09-1191-4759-8c56-0f4d05d698a5" providerId="AD" clId="Web-{3C81CF24-5CAD-66BD-750A-BC7250548B2A}" dt="2025-04-29T07:06:30.800" v="42" actId="1076"/>
        <pc:sldMkLst>
          <pc:docMk/>
          <pc:sldMk cId="3534063155" sldId="263"/>
        </pc:sldMkLst>
        <pc:spChg chg="mod">
          <ac:chgData name="Rebeka Ćubela" userId="S::rcubela@zagreb.hr::78752b09-1191-4759-8c56-0f4d05d698a5" providerId="AD" clId="Web-{3C81CF24-5CAD-66BD-750A-BC7250548B2A}" dt="2025-04-29T07:06:30.800" v="42" actId="1076"/>
          <ac:spMkLst>
            <pc:docMk/>
            <pc:sldMk cId="3534063155" sldId="263"/>
            <ac:spMk id="7" creationId="{00000000-0000-0000-0000-000000000000}"/>
          </ac:spMkLst>
        </pc:spChg>
        <pc:spChg chg="mod">
          <ac:chgData name="Rebeka Ćubela" userId="S::rcubela@zagreb.hr::78752b09-1191-4759-8c56-0f4d05d698a5" providerId="AD" clId="Web-{3C81CF24-5CAD-66BD-750A-BC7250548B2A}" dt="2025-04-29T07:06:30.738" v="40" actId="1076"/>
          <ac:spMkLst>
            <pc:docMk/>
            <pc:sldMk cId="3534063155" sldId="263"/>
            <ac:spMk id="8" creationId="{00000000-0000-0000-0000-000000000000}"/>
          </ac:spMkLst>
        </pc:spChg>
        <pc:picChg chg="mod">
          <ac:chgData name="Rebeka Ćubela" userId="S::rcubela@zagreb.hr::78752b09-1191-4759-8c56-0f4d05d698a5" providerId="AD" clId="Web-{3C81CF24-5CAD-66BD-750A-BC7250548B2A}" dt="2025-04-29T07:06:30.785" v="41" actId="1076"/>
          <ac:picMkLst>
            <pc:docMk/>
            <pc:sldMk cId="3534063155" sldId="263"/>
            <ac:picMk id="6" creationId="{00000000-0000-0000-0000-000000000000}"/>
          </ac:picMkLst>
        </pc:picChg>
      </pc:sldChg>
      <pc:sldChg chg="addSp delSp modSp">
        <pc:chgData name="Rebeka Ćubela" userId="S::rcubela@zagreb.hr::78752b09-1191-4759-8c56-0f4d05d698a5" providerId="AD" clId="Web-{3C81CF24-5CAD-66BD-750A-BC7250548B2A}" dt="2025-04-29T07:59:26.861" v="103"/>
        <pc:sldMkLst>
          <pc:docMk/>
          <pc:sldMk cId="1748771585" sldId="264"/>
        </pc:sldMkLst>
        <pc:spChg chg="mod">
          <ac:chgData name="Rebeka Ćubela" userId="S::rcubela@zagreb.hr::78752b09-1191-4759-8c56-0f4d05d698a5" providerId="AD" clId="Web-{3C81CF24-5CAD-66BD-750A-BC7250548B2A}" dt="2025-04-29T06:56:37.752" v="24" actId="20577"/>
          <ac:spMkLst>
            <pc:docMk/>
            <pc:sldMk cId="1748771585" sldId="264"/>
            <ac:spMk id="4" creationId="{A6E6C23F-087C-93DB-91BB-D96CBB688D3F}"/>
          </ac:spMkLst>
        </pc:spChg>
        <pc:grpChg chg="add del">
          <ac:chgData name="Rebeka Ćubela" userId="S::rcubela@zagreb.hr::78752b09-1191-4759-8c56-0f4d05d698a5" providerId="AD" clId="Web-{3C81CF24-5CAD-66BD-750A-BC7250548B2A}" dt="2025-04-29T07:57:08.888" v="91"/>
          <ac:grpSpMkLst>
            <pc:docMk/>
            <pc:sldMk cId="1748771585" sldId="264"/>
            <ac:grpSpMk id="3" creationId="{7C60B73A-C9D3-E7E0-2A14-C87DBA77641E}"/>
          </ac:grpSpMkLst>
        </pc:grpChg>
        <pc:grpChg chg="add">
          <ac:chgData name="Rebeka Ćubela" userId="S::rcubela@zagreb.hr::78752b09-1191-4759-8c56-0f4d05d698a5" providerId="AD" clId="Web-{3C81CF24-5CAD-66BD-750A-BC7250548B2A}" dt="2025-04-29T07:59:26.861" v="103"/>
          <ac:grpSpMkLst>
            <pc:docMk/>
            <pc:sldMk cId="1748771585" sldId="264"/>
            <ac:grpSpMk id="5" creationId="{A67F30D1-7A3A-BB95-1918-35025D635012}"/>
          </ac:grpSpMkLst>
        </pc:grpChg>
        <pc:picChg chg="topLvl">
          <ac:chgData name="Rebeka Ćubela" userId="S::rcubela@zagreb.hr::78752b09-1191-4759-8c56-0f4d05d698a5" providerId="AD" clId="Web-{3C81CF24-5CAD-66BD-750A-BC7250548B2A}" dt="2025-04-29T07:57:08.888" v="91"/>
          <ac:picMkLst>
            <pc:docMk/>
            <pc:sldMk cId="1748771585" sldId="264"/>
            <ac:picMk id="7" creationId="{00000000-0000-0000-0000-000000000000}"/>
          </ac:picMkLst>
        </pc:picChg>
        <pc:picChg chg="topLvl">
          <ac:chgData name="Rebeka Ćubela" userId="S::rcubela@zagreb.hr::78752b09-1191-4759-8c56-0f4d05d698a5" providerId="AD" clId="Web-{3C81CF24-5CAD-66BD-750A-BC7250548B2A}" dt="2025-04-29T07:57:08.888" v="91"/>
          <ac:picMkLst>
            <pc:docMk/>
            <pc:sldMk cId="1748771585" sldId="264"/>
            <ac:picMk id="9" creationId="{00000000-0000-0000-0000-000000000000}"/>
          </ac:picMkLst>
        </pc:picChg>
        <pc:picChg chg="mod topLvl">
          <ac:chgData name="Rebeka Ćubela" userId="S::rcubela@zagreb.hr::78752b09-1191-4759-8c56-0f4d05d698a5" providerId="AD" clId="Web-{3C81CF24-5CAD-66BD-750A-BC7250548B2A}" dt="2025-04-29T07:59:18.064" v="102" actId="1076"/>
          <ac:picMkLst>
            <pc:docMk/>
            <pc:sldMk cId="1748771585" sldId="264"/>
            <ac:picMk id="13" creationId="{00000000-0000-0000-0000-000000000000}"/>
          </ac:picMkLst>
        </pc:picChg>
      </pc:sldChg>
      <pc:sldChg chg="addSp delSp modSp">
        <pc:chgData name="Rebeka Ćubela" userId="S::rcubela@zagreb.hr::78752b09-1191-4759-8c56-0f4d05d698a5" providerId="AD" clId="Web-{3C81CF24-5CAD-66BD-750A-BC7250548B2A}" dt="2025-04-29T07:06:50.176" v="43" actId="1076"/>
        <pc:sldMkLst>
          <pc:docMk/>
          <pc:sldMk cId="2741852556" sldId="265"/>
        </pc:sldMkLst>
        <pc:spChg chg="add del mod">
          <ac:chgData name="Rebeka Ćubela" userId="S::rcubela@zagreb.hr::78752b09-1191-4759-8c56-0f4d05d698a5" providerId="AD" clId="Web-{3C81CF24-5CAD-66BD-750A-BC7250548B2A}" dt="2025-04-29T06:54:53.186" v="8"/>
          <ac:spMkLst>
            <pc:docMk/>
            <pc:sldMk cId="2741852556" sldId="265"/>
            <ac:spMk id="2" creationId="{B49C9288-3780-ED70-A246-C50CB001D7F4}"/>
          </ac:spMkLst>
        </pc:spChg>
        <pc:spChg chg="add mod">
          <ac:chgData name="Rebeka Ćubela" userId="S::rcubela@zagreb.hr::78752b09-1191-4759-8c56-0f4d05d698a5" providerId="AD" clId="Web-{3C81CF24-5CAD-66BD-750A-BC7250548B2A}" dt="2025-04-29T06:56:16.298" v="21" actId="1076"/>
          <ac:spMkLst>
            <pc:docMk/>
            <pc:sldMk cId="2741852556" sldId="265"/>
            <ac:spMk id="3" creationId="{E200B99B-2DE8-6978-2206-52AA7B489BE5}"/>
          </ac:spMkLst>
        </pc:spChg>
        <pc:picChg chg="mod">
          <ac:chgData name="Rebeka Ćubela" userId="S::rcubela@zagreb.hr::78752b09-1191-4759-8c56-0f4d05d698a5" providerId="AD" clId="Web-{3C81CF24-5CAD-66BD-750A-BC7250548B2A}" dt="2025-04-29T06:55:39.250" v="17" actId="1076"/>
          <ac:picMkLst>
            <pc:docMk/>
            <pc:sldMk cId="2741852556" sldId="265"/>
            <ac:picMk id="6" creationId="{00000000-0000-0000-0000-000000000000}"/>
          </ac:picMkLst>
        </pc:picChg>
        <pc:picChg chg="mod">
          <ac:chgData name="Rebeka Ćubela" userId="S::rcubela@zagreb.hr::78752b09-1191-4759-8c56-0f4d05d698a5" providerId="AD" clId="Web-{3C81CF24-5CAD-66BD-750A-BC7250548B2A}" dt="2025-04-29T07:06:50.176" v="43" actId="1076"/>
          <ac:picMkLst>
            <pc:docMk/>
            <pc:sldMk cId="2741852556" sldId="265"/>
            <ac:picMk id="10" creationId="{00000000-0000-0000-0000-000000000000}"/>
          </ac:picMkLst>
        </pc:picChg>
      </pc:sldChg>
      <pc:sldChg chg="addSp delSp modSp add replId">
        <pc:chgData name="Rebeka Ćubela" userId="S::rcubela@zagreb.hr::78752b09-1191-4759-8c56-0f4d05d698a5" providerId="AD" clId="Web-{3C81CF24-5CAD-66BD-750A-BC7250548B2A}" dt="2025-04-29T07:54:53.900" v="89"/>
        <pc:sldMkLst>
          <pc:docMk/>
          <pc:sldMk cId="1147319351" sldId="267"/>
        </pc:sldMkLst>
        <pc:picChg chg="add del mod modCrop">
          <ac:chgData name="Rebeka Ćubela" userId="S::rcubela@zagreb.hr::78752b09-1191-4759-8c56-0f4d05d698a5" providerId="AD" clId="Web-{3C81CF24-5CAD-66BD-750A-BC7250548B2A}" dt="2025-04-29T07:53:45.445" v="80"/>
          <ac:picMkLst>
            <pc:docMk/>
            <pc:sldMk cId="1147319351" sldId="267"/>
            <ac:picMk id="4" creationId="{5E2FEA93-F284-F2D4-D70C-C1C6043F36D1}"/>
          </ac:picMkLst>
        </pc:picChg>
        <pc:picChg chg="del">
          <ac:chgData name="Rebeka Ćubela" userId="S::rcubela@zagreb.hr::78752b09-1191-4759-8c56-0f4d05d698a5" providerId="AD" clId="Web-{3C81CF24-5CAD-66BD-750A-BC7250548B2A}" dt="2025-04-29T07:49:53.860" v="63"/>
          <ac:picMkLst>
            <pc:docMk/>
            <pc:sldMk cId="1147319351" sldId="267"/>
            <ac:picMk id="5" creationId="{99487895-763D-168D-D762-6D4AF32F92E2}"/>
          </ac:picMkLst>
        </pc:picChg>
        <pc:picChg chg="add del mod">
          <ac:chgData name="Rebeka Ćubela" userId="S::rcubela@zagreb.hr::78752b09-1191-4759-8c56-0f4d05d698a5" providerId="AD" clId="Web-{3C81CF24-5CAD-66BD-750A-BC7250548B2A}" dt="2025-04-29T07:54:11.149" v="83"/>
          <ac:picMkLst>
            <pc:docMk/>
            <pc:sldMk cId="1147319351" sldId="267"/>
            <ac:picMk id="6" creationId="{9BC4D63A-432D-7DA5-9401-AD73F1796F48}"/>
          </ac:picMkLst>
        </pc:picChg>
        <pc:picChg chg="add mod modCrop">
          <ac:chgData name="Rebeka Ćubela" userId="S::rcubela@zagreb.hr::78752b09-1191-4759-8c56-0f4d05d698a5" providerId="AD" clId="Web-{3C81CF24-5CAD-66BD-750A-BC7250548B2A}" dt="2025-04-29T07:54:53.900" v="89"/>
          <ac:picMkLst>
            <pc:docMk/>
            <pc:sldMk cId="1147319351" sldId="267"/>
            <ac:picMk id="7" creationId="{A6FFFF02-CEF2-65B6-57EF-25BDA4ABB5B1}"/>
          </ac:picMkLst>
        </pc:picChg>
      </pc:sldChg>
    </pc:docChg>
  </pc:docChgLst>
  <pc:docChgLst>
    <pc:chgData name="Martina Jurišić" userId="S::mjurisic@zagreb.hr::3005f53c-19aa-4fb4-a5c2-93a185a3b419" providerId="AD" clId="Web-{A01F594D-D656-CBC6-1AAF-6F666EEFE408}"/>
    <pc:docChg chg="delSld modSld">
      <pc:chgData name="Martina Jurišić" userId="S::mjurisic@zagreb.hr::3005f53c-19aa-4fb4-a5c2-93a185a3b419" providerId="AD" clId="Web-{A01F594D-D656-CBC6-1AAF-6F666EEFE408}" dt="2025-04-29T08:53:49.350" v="1281" actId="20577"/>
      <pc:docMkLst>
        <pc:docMk/>
      </pc:docMkLst>
      <pc:sldChg chg="modSp">
        <pc:chgData name="Martina Jurišić" userId="S::mjurisic@zagreb.hr::3005f53c-19aa-4fb4-a5c2-93a185a3b419" providerId="AD" clId="Web-{A01F594D-D656-CBC6-1AAF-6F666EEFE408}" dt="2025-04-29T08:51:07.922" v="1215" actId="20577"/>
        <pc:sldMkLst>
          <pc:docMk/>
          <pc:sldMk cId="2722377682" sldId="257"/>
        </pc:sldMkLst>
        <pc:spChg chg="mod">
          <ac:chgData name="Martina Jurišić" userId="S::mjurisic@zagreb.hr::3005f53c-19aa-4fb4-a5c2-93a185a3b419" providerId="AD" clId="Web-{A01F594D-D656-CBC6-1AAF-6F666EEFE408}" dt="2025-04-29T08:43:38.467" v="1095" actId="20577"/>
          <ac:spMkLst>
            <pc:docMk/>
            <pc:sldMk cId="2722377682" sldId="257"/>
            <ac:spMk id="2" creationId="{1821845D-2624-BF6F-CAB6-99F8321AEB51}"/>
          </ac:spMkLst>
        </pc:spChg>
        <pc:spChg chg="mod">
          <ac:chgData name="Martina Jurišić" userId="S::mjurisic@zagreb.hr::3005f53c-19aa-4fb4-a5c2-93a185a3b419" providerId="AD" clId="Web-{A01F594D-D656-CBC6-1AAF-6F666EEFE408}" dt="2025-04-29T08:51:07.922" v="1215" actId="20577"/>
          <ac:spMkLst>
            <pc:docMk/>
            <pc:sldMk cId="2722377682" sldId="257"/>
            <ac:spMk id="3" creationId="{4FD59F83-96FD-C3CE-5CDB-6402B6A8366C}"/>
          </ac:spMkLst>
        </pc:spChg>
      </pc:sldChg>
      <pc:sldChg chg="modSp">
        <pc:chgData name="Martina Jurišić" userId="S::mjurisic@zagreb.hr::3005f53c-19aa-4fb4-a5c2-93a185a3b419" providerId="AD" clId="Web-{A01F594D-D656-CBC6-1AAF-6F666EEFE408}" dt="2025-04-29T08:53:49.350" v="1281" actId="20577"/>
        <pc:sldMkLst>
          <pc:docMk/>
          <pc:sldMk cId="1940276441" sldId="262"/>
        </pc:sldMkLst>
        <pc:spChg chg="mod">
          <ac:chgData name="Martina Jurišić" userId="S::mjurisic@zagreb.hr::3005f53c-19aa-4fb4-a5c2-93a185a3b419" providerId="AD" clId="Web-{A01F594D-D656-CBC6-1AAF-6F666EEFE408}" dt="2025-04-29T08:31:13.157" v="707" actId="20577"/>
          <ac:spMkLst>
            <pc:docMk/>
            <pc:sldMk cId="1940276441" sldId="262"/>
            <ac:spMk id="2" creationId="{D3CA5699-2A21-E6A0-B71A-AF29B50AA105}"/>
          </ac:spMkLst>
        </pc:spChg>
        <pc:spChg chg="mod">
          <ac:chgData name="Martina Jurišić" userId="S::mjurisic@zagreb.hr::3005f53c-19aa-4fb4-a5c2-93a185a3b419" providerId="AD" clId="Web-{A01F594D-D656-CBC6-1AAF-6F666EEFE408}" dt="2025-04-29T08:53:49.350" v="1281" actId="20577"/>
          <ac:spMkLst>
            <pc:docMk/>
            <pc:sldMk cId="1940276441" sldId="262"/>
            <ac:spMk id="3" creationId="{662241C9-C6C9-450D-6D82-C5BA3F57D585}"/>
          </ac:spMkLst>
        </pc:spChg>
      </pc:sldChg>
      <pc:sldChg chg="addSp delSp modSp">
        <pc:chgData name="Martina Jurišić" userId="S::mjurisic@zagreb.hr::3005f53c-19aa-4fb4-a5c2-93a185a3b419" providerId="AD" clId="Web-{A01F594D-D656-CBC6-1AAF-6F666EEFE408}" dt="2025-04-29T08:30:44.922" v="669" actId="20577"/>
        <pc:sldMkLst>
          <pc:docMk/>
          <pc:sldMk cId="3534063155" sldId="263"/>
        </pc:sldMkLst>
        <pc:spChg chg="mod">
          <ac:chgData name="Martina Jurišić" userId="S::mjurisic@zagreb.hr::3005f53c-19aa-4fb4-a5c2-93a185a3b419" providerId="AD" clId="Web-{A01F594D-D656-CBC6-1AAF-6F666EEFE408}" dt="2025-04-29T08:30:44.922" v="669" actId="20577"/>
          <ac:spMkLst>
            <pc:docMk/>
            <pc:sldMk cId="3534063155" sldId="263"/>
            <ac:spMk id="2" creationId="{E512940B-8090-5924-9DA7-67F477491742}"/>
          </ac:spMkLst>
        </pc:spChg>
        <pc:spChg chg="mod">
          <ac:chgData name="Martina Jurišić" userId="S::mjurisic@zagreb.hr::3005f53c-19aa-4fb4-a5c2-93a185a3b419" providerId="AD" clId="Web-{A01F594D-D656-CBC6-1AAF-6F666EEFE408}" dt="2025-04-29T08:30:35.187" v="668" actId="1076"/>
          <ac:spMkLst>
            <pc:docMk/>
            <pc:sldMk cId="3534063155" sldId="263"/>
            <ac:spMk id="4" creationId="{6DF1F6B9-AA85-FF79-C3F8-2EA6071FC75E}"/>
          </ac:spMkLst>
        </pc:spChg>
        <pc:spChg chg="mod">
          <ac:chgData name="Martina Jurišić" userId="S::mjurisic@zagreb.hr::3005f53c-19aa-4fb4-a5c2-93a185a3b419" providerId="AD" clId="Web-{A01F594D-D656-CBC6-1AAF-6F666EEFE408}" dt="2025-04-29T08:17:28.517" v="86" actId="1076"/>
          <ac:spMkLst>
            <pc:docMk/>
            <pc:sldMk cId="3534063155" sldId="263"/>
            <ac:spMk id="7" creationId="{00000000-0000-0000-0000-000000000000}"/>
          </ac:spMkLst>
        </pc:spChg>
        <pc:picChg chg="add mod">
          <ac:chgData name="Martina Jurišić" userId="S::mjurisic@zagreb.hr::3005f53c-19aa-4fb4-a5c2-93a185a3b419" providerId="AD" clId="Web-{A01F594D-D656-CBC6-1AAF-6F666EEFE408}" dt="2025-04-29T08:30:18.030" v="648" actId="1076"/>
          <ac:picMkLst>
            <pc:docMk/>
            <pc:sldMk cId="3534063155" sldId="263"/>
            <ac:picMk id="5" creationId="{2808A409-DA52-CCCE-A80B-6E3B50DB23B7}"/>
          </ac:picMkLst>
        </pc:picChg>
        <pc:picChg chg="del">
          <ac:chgData name="Martina Jurišić" userId="S::mjurisic@zagreb.hr::3005f53c-19aa-4fb4-a5c2-93a185a3b419" providerId="AD" clId="Web-{A01F594D-D656-CBC6-1AAF-6F666EEFE408}" dt="2025-04-29T08:16:47.031" v="82"/>
          <ac:picMkLst>
            <pc:docMk/>
            <pc:sldMk cId="3534063155" sldId="263"/>
            <ac:picMk id="6" creationId="{00000000-0000-0000-0000-000000000000}"/>
          </ac:picMkLst>
        </pc:picChg>
      </pc:sldChg>
      <pc:sldChg chg="delSp del">
        <pc:chgData name="Martina Jurišić" userId="S::mjurisic@zagreb.hr::3005f53c-19aa-4fb4-a5c2-93a185a3b419" providerId="AD" clId="Web-{A01F594D-D656-CBC6-1AAF-6F666EEFE408}" dt="2025-04-29T08:17:45.533" v="89"/>
        <pc:sldMkLst>
          <pc:docMk/>
          <pc:sldMk cId="2741852556" sldId="265"/>
        </pc:sldMkLst>
        <pc:picChg chg="del">
          <ac:chgData name="Martina Jurišić" userId="S::mjurisic@zagreb.hr::3005f53c-19aa-4fb4-a5c2-93a185a3b419" providerId="AD" clId="Web-{A01F594D-D656-CBC6-1AAF-6F666EEFE408}" dt="2025-04-29T08:16:24.077" v="81"/>
          <ac:picMkLst>
            <pc:docMk/>
            <pc:sldMk cId="2741852556" sldId="265"/>
            <ac:picMk id="10" creationId="{00000000-0000-0000-0000-000000000000}"/>
          </ac:picMkLst>
        </pc:picChg>
      </pc:sldChg>
      <pc:sldChg chg="addSp delSp modSp">
        <pc:chgData name="Martina Jurišić" userId="S::mjurisic@zagreb.hr::3005f53c-19aa-4fb4-a5c2-93a185a3b419" providerId="AD" clId="Web-{A01F594D-D656-CBC6-1AAF-6F666EEFE408}" dt="2025-04-29T08:52:49.879" v="1254" actId="20577"/>
        <pc:sldMkLst>
          <pc:docMk/>
          <pc:sldMk cId="1147319351" sldId="267"/>
        </pc:sldMkLst>
        <pc:spChg chg="mod">
          <ac:chgData name="Martina Jurišić" userId="S::mjurisic@zagreb.hr::3005f53c-19aa-4fb4-a5c2-93a185a3b419" providerId="AD" clId="Web-{A01F594D-D656-CBC6-1AAF-6F666EEFE408}" dt="2025-04-29T08:52:49.879" v="1254" actId="20577"/>
          <ac:spMkLst>
            <pc:docMk/>
            <pc:sldMk cId="1147319351" sldId="267"/>
            <ac:spMk id="3" creationId="{39628B4D-619D-6909-82FE-FDA49D47BBA9}"/>
          </ac:spMkLst>
        </pc:spChg>
        <pc:spChg chg="add del">
          <ac:chgData name="Martina Jurišić" userId="S::mjurisic@zagreb.hr::3005f53c-19aa-4fb4-a5c2-93a185a3b419" providerId="AD" clId="Web-{A01F594D-D656-CBC6-1AAF-6F666EEFE408}" dt="2025-04-29T08:13:44.992" v="41"/>
          <ac:spMkLst>
            <pc:docMk/>
            <pc:sldMk cId="1147319351" sldId="267"/>
            <ac:spMk id="5" creationId="{20C34E68-B582-2EAF-4708-D9851464F888}"/>
          </ac:spMkLst>
        </pc:spChg>
        <pc:spChg chg="add mod">
          <ac:chgData name="Martina Jurišić" userId="S::mjurisic@zagreb.hr::3005f53c-19aa-4fb4-a5c2-93a185a3b419" providerId="AD" clId="Web-{A01F594D-D656-CBC6-1AAF-6F666EEFE408}" dt="2025-04-29T08:14:56.901" v="79" actId="1076"/>
          <ac:spMkLst>
            <pc:docMk/>
            <pc:sldMk cId="1147319351" sldId="267"/>
            <ac:spMk id="6" creationId="{464429CC-C7EA-E580-F984-E4A40F7B1330}"/>
          </ac:spMkLst>
        </pc:spChg>
        <pc:picChg chg="add mod modCrop">
          <ac:chgData name="Martina Jurišić" userId="S::mjurisic@zagreb.hr::3005f53c-19aa-4fb4-a5c2-93a185a3b419" providerId="AD" clId="Web-{A01F594D-D656-CBC6-1AAF-6F666EEFE408}" dt="2025-04-29T08:13:15.773" v="39" actId="1076"/>
          <ac:picMkLst>
            <pc:docMk/>
            <pc:sldMk cId="1147319351" sldId="267"/>
            <ac:picMk id="4" creationId="{EB56914E-97DC-432D-3B84-2DC33A1A6641}"/>
          </ac:picMkLst>
        </pc:picChg>
        <pc:picChg chg="del">
          <ac:chgData name="Martina Jurišić" userId="S::mjurisic@zagreb.hr::3005f53c-19aa-4fb4-a5c2-93a185a3b419" providerId="AD" clId="Web-{A01F594D-D656-CBC6-1AAF-6F666EEFE408}" dt="2025-04-29T08:12:48.631" v="29"/>
          <ac:picMkLst>
            <pc:docMk/>
            <pc:sldMk cId="1147319351" sldId="267"/>
            <ac:picMk id="7" creationId="{A6FFFF02-CEF2-65B6-57EF-25BDA4ABB5B1}"/>
          </ac:picMkLst>
        </pc:picChg>
      </pc:sldChg>
      <pc:sldChg chg="modSp">
        <pc:chgData name="Martina Jurišić" userId="S::mjurisic@zagreb.hr::3005f53c-19aa-4fb4-a5c2-93a185a3b419" providerId="AD" clId="Web-{A01F594D-D656-CBC6-1AAF-6F666EEFE408}" dt="2025-04-29T08:52:18.519" v="1225" actId="20577"/>
        <pc:sldMkLst>
          <pc:docMk/>
          <pc:sldMk cId="3188226734" sldId="269"/>
        </pc:sldMkLst>
        <pc:spChg chg="mod">
          <ac:chgData name="Martina Jurišić" userId="S::mjurisic@zagreb.hr::3005f53c-19aa-4fb4-a5c2-93a185a3b419" providerId="AD" clId="Web-{A01F594D-D656-CBC6-1AAF-6F666EEFE408}" dt="2025-04-29T08:25:17.503" v="459" actId="20577"/>
          <ac:spMkLst>
            <pc:docMk/>
            <pc:sldMk cId="3188226734" sldId="269"/>
            <ac:spMk id="2" creationId="{C695F7CA-5703-4BD4-F32B-7F5D05256679}"/>
          </ac:spMkLst>
        </pc:spChg>
        <pc:spChg chg="mod">
          <ac:chgData name="Martina Jurišić" userId="S::mjurisic@zagreb.hr::3005f53c-19aa-4fb4-a5c2-93a185a3b419" providerId="AD" clId="Web-{A01F594D-D656-CBC6-1AAF-6F666EEFE408}" dt="2025-04-29T08:52:18.519" v="1225" actId="20577"/>
          <ac:spMkLst>
            <pc:docMk/>
            <pc:sldMk cId="3188226734" sldId="269"/>
            <ac:spMk id="3" creationId="{2B1027B2-16B7-A638-C331-254B82DEA4D6}"/>
          </ac:spMkLst>
        </pc:spChg>
      </pc:sldChg>
      <pc:sldChg chg="del">
        <pc:chgData name="Martina Jurišić" userId="S::mjurisic@zagreb.hr::3005f53c-19aa-4fb4-a5c2-93a185a3b419" providerId="AD" clId="Web-{A01F594D-D656-CBC6-1AAF-6F666EEFE408}" dt="2025-04-29T08:15:10.089" v="80"/>
        <pc:sldMkLst>
          <pc:docMk/>
          <pc:sldMk cId="4000799158" sldId="269"/>
        </pc:sldMkLst>
      </pc:sldChg>
      <pc:sldChg chg="addSp modSp">
        <pc:chgData name="Martina Jurišić" userId="S::mjurisic@zagreb.hr::3005f53c-19aa-4fb4-a5c2-93a185a3b419" providerId="AD" clId="Web-{A01F594D-D656-CBC6-1AAF-6F666EEFE408}" dt="2025-04-29T08:51:24.079" v="1216" actId="1076"/>
        <pc:sldMkLst>
          <pc:docMk/>
          <pc:sldMk cId="1016115297" sldId="274"/>
        </pc:sldMkLst>
        <pc:spChg chg="add mod">
          <ac:chgData name="Martina Jurišić" userId="S::mjurisic@zagreb.hr::3005f53c-19aa-4fb4-a5c2-93a185a3b419" providerId="AD" clId="Web-{A01F594D-D656-CBC6-1AAF-6F666EEFE408}" dt="2025-04-29T08:51:24.079" v="1216" actId="1076"/>
          <ac:spMkLst>
            <pc:docMk/>
            <pc:sldMk cId="1016115297" sldId="274"/>
            <ac:spMk id="5" creationId="{D489D889-AD13-8F40-A744-D598728BAFE3}"/>
          </ac:spMkLst>
        </pc:spChg>
      </pc:sldChg>
    </pc:docChg>
  </pc:docChgLst>
  <pc:docChgLst>
    <pc:chgData name="Martina Jurišić" userId="3005f53c-19aa-4fb4-a5c2-93a185a3b419" providerId="ADAL" clId="{6185DB73-F9CA-45C3-8871-4EF23BB16975}"/>
    <pc:docChg chg="custSel addSld delSld modSld sldOrd">
      <pc:chgData name="Martina Jurišić" userId="3005f53c-19aa-4fb4-a5c2-93a185a3b419" providerId="ADAL" clId="{6185DB73-F9CA-45C3-8871-4EF23BB16975}" dt="2025-04-27T18:28:47.829" v="315" actId="20577"/>
      <pc:docMkLst>
        <pc:docMk/>
      </pc:docMkLst>
      <pc:sldChg chg="modSp mod">
        <pc:chgData name="Martina Jurišić" userId="3005f53c-19aa-4fb4-a5c2-93a185a3b419" providerId="ADAL" clId="{6185DB73-F9CA-45C3-8871-4EF23BB16975}" dt="2025-04-27T18:25:16.911" v="247" actId="20577"/>
        <pc:sldMkLst>
          <pc:docMk/>
          <pc:sldMk cId="4192591038" sldId="259"/>
        </pc:sldMkLst>
        <pc:spChg chg="mod">
          <ac:chgData name="Martina Jurišić" userId="3005f53c-19aa-4fb4-a5c2-93a185a3b419" providerId="ADAL" clId="{6185DB73-F9CA-45C3-8871-4EF23BB16975}" dt="2025-04-27T18:25:16.911" v="247" actId="20577"/>
          <ac:spMkLst>
            <pc:docMk/>
            <pc:sldMk cId="4192591038" sldId="259"/>
            <ac:spMk id="3" creationId="{535B1D33-3273-E64E-D608-E8BFD0262A70}"/>
          </ac:spMkLst>
        </pc:spChg>
      </pc:sldChg>
      <pc:sldChg chg="modSp mod">
        <pc:chgData name="Martina Jurišić" userId="3005f53c-19aa-4fb4-a5c2-93a185a3b419" providerId="ADAL" clId="{6185DB73-F9CA-45C3-8871-4EF23BB16975}" dt="2025-04-27T18:28:03.297" v="306" actId="20577"/>
        <pc:sldMkLst>
          <pc:docMk/>
          <pc:sldMk cId="1940276441" sldId="262"/>
        </pc:sldMkLst>
        <pc:spChg chg="mod">
          <ac:chgData name="Martina Jurišić" userId="3005f53c-19aa-4fb4-a5c2-93a185a3b419" providerId="ADAL" clId="{6185DB73-F9CA-45C3-8871-4EF23BB16975}" dt="2025-04-27T18:28:03.297" v="306" actId="20577"/>
          <ac:spMkLst>
            <pc:docMk/>
            <pc:sldMk cId="1940276441" sldId="262"/>
            <ac:spMk id="3" creationId="{662241C9-C6C9-450D-6D82-C5BA3F57D585}"/>
          </ac:spMkLst>
        </pc:spChg>
      </pc:sldChg>
      <pc:sldChg chg="modSp mod ord">
        <pc:chgData name="Martina Jurišić" userId="3005f53c-19aa-4fb4-a5c2-93a185a3b419" providerId="ADAL" clId="{6185DB73-F9CA-45C3-8871-4EF23BB16975}" dt="2025-04-27T18:28:47.829" v="315" actId="20577"/>
        <pc:sldMkLst>
          <pc:docMk/>
          <pc:sldMk cId="3534063155" sldId="263"/>
        </pc:sldMkLst>
        <pc:spChg chg="mod">
          <ac:chgData name="Martina Jurišić" userId="3005f53c-19aa-4fb4-a5c2-93a185a3b419" providerId="ADAL" clId="{6185DB73-F9CA-45C3-8871-4EF23BB16975}" dt="2025-04-27T18:28:47.829" v="315" actId="20577"/>
          <ac:spMkLst>
            <pc:docMk/>
            <pc:sldMk cId="3534063155" sldId="263"/>
            <ac:spMk id="4" creationId="{6DF1F6B9-AA85-FF79-C3F8-2EA6071FC75E}"/>
          </ac:spMkLst>
        </pc:spChg>
      </pc:sldChg>
      <pc:sldChg chg="modSp mod">
        <pc:chgData name="Martina Jurišić" userId="3005f53c-19aa-4fb4-a5c2-93a185a3b419" providerId="ADAL" clId="{6185DB73-F9CA-45C3-8871-4EF23BB16975}" dt="2025-04-27T18:20:48.026" v="7" actId="20577"/>
        <pc:sldMkLst>
          <pc:docMk/>
          <pc:sldMk cId="1748771585" sldId="264"/>
        </pc:sldMkLst>
        <pc:spChg chg="mod">
          <ac:chgData name="Martina Jurišić" userId="3005f53c-19aa-4fb4-a5c2-93a185a3b419" providerId="ADAL" clId="{6185DB73-F9CA-45C3-8871-4EF23BB16975}" dt="2025-04-27T18:20:48.026" v="7" actId="20577"/>
          <ac:spMkLst>
            <pc:docMk/>
            <pc:sldMk cId="1748771585" sldId="264"/>
            <ac:spMk id="4" creationId="{A6E6C23F-087C-93DB-91BB-D96CBB688D3F}"/>
          </ac:spMkLst>
        </pc:spChg>
      </pc:sldChg>
      <pc:sldChg chg="new del">
        <pc:chgData name="Martina Jurišić" userId="3005f53c-19aa-4fb4-a5c2-93a185a3b419" providerId="ADAL" clId="{6185DB73-F9CA-45C3-8871-4EF23BB16975}" dt="2025-04-27T18:27:00.370" v="248" actId="2696"/>
        <pc:sldMkLst>
          <pc:docMk/>
          <pc:sldMk cId="1261618117" sldId="265"/>
        </pc:sldMkLst>
      </pc:sldChg>
    </pc:docChg>
  </pc:docChgLst>
  <pc:docChgLst>
    <pc:chgData name="Rebeka Ćubela" userId="S::rcubela@zagreb.hr::78752b09-1191-4759-8c56-0f4d05d698a5" providerId="AD" clId="Web-{8DBF4F3C-A9B8-E5E3-C093-00BBE133E703}"/>
    <pc:docChg chg="modSld">
      <pc:chgData name="Rebeka Ćubela" userId="S::rcubela@zagreb.hr::78752b09-1191-4759-8c56-0f4d05d698a5" providerId="AD" clId="Web-{8DBF4F3C-A9B8-E5E3-C093-00BBE133E703}" dt="2025-04-29T08:57:19.909" v="2" actId="20577"/>
      <pc:docMkLst>
        <pc:docMk/>
      </pc:docMkLst>
      <pc:sldChg chg="modSp">
        <pc:chgData name="Rebeka Ćubela" userId="S::rcubela@zagreb.hr::78752b09-1191-4759-8c56-0f4d05d698a5" providerId="AD" clId="Web-{8DBF4F3C-A9B8-E5E3-C093-00BBE133E703}" dt="2025-04-29T08:57:19.909" v="2" actId="20577"/>
        <pc:sldMkLst>
          <pc:docMk/>
          <pc:sldMk cId="1940276441" sldId="262"/>
        </pc:sldMkLst>
        <pc:spChg chg="mod">
          <ac:chgData name="Rebeka Ćubela" userId="S::rcubela@zagreb.hr::78752b09-1191-4759-8c56-0f4d05d698a5" providerId="AD" clId="Web-{8DBF4F3C-A9B8-E5E3-C093-00BBE133E703}" dt="2025-04-29T08:57:19.909" v="2" actId="20577"/>
          <ac:spMkLst>
            <pc:docMk/>
            <pc:sldMk cId="1940276441" sldId="262"/>
            <ac:spMk id="3" creationId="{662241C9-C6C9-450D-6D82-C5BA3F57D585}"/>
          </ac:spMkLst>
        </pc:spChg>
      </pc:sldChg>
    </pc:docChg>
  </pc:docChgLst>
  <pc:docChgLst>
    <pc:chgData name="Martina Jurišić" userId="S::mjurisic@zagreb.hr::3005f53c-19aa-4fb4-a5c2-93a185a3b419" providerId="AD" clId="Web-{EC6B21C7-199A-E57D-AD6D-C2BD9F0C0DA3}"/>
    <pc:docChg chg="modSld">
      <pc:chgData name="Martina Jurišić" userId="S::mjurisic@zagreb.hr::3005f53c-19aa-4fb4-a5c2-93a185a3b419" providerId="AD" clId="Web-{EC6B21C7-199A-E57D-AD6D-C2BD9F0C0DA3}" dt="2025-04-28T15:06:11.374" v="32"/>
      <pc:docMkLst>
        <pc:docMk/>
      </pc:docMkLst>
      <pc:sldChg chg="addSp delSp modSp mod modClrScheme chgLayout">
        <pc:chgData name="Martina Jurišić" userId="S::mjurisic@zagreb.hr::3005f53c-19aa-4fb4-a5c2-93a185a3b419" providerId="AD" clId="Web-{EC6B21C7-199A-E57D-AD6D-C2BD9F0C0DA3}" dt="2025-04-28T15:06:11.374" v="32"/>
        <pc:sldMkLst>
          <pc:docMk/>
          <pc:sldMk cId="2741852556" sldId="265"/>
        </pc:sldMkLst>
        <pc:spChg chg="add del">
          <ac:chgData name="Martina Jurišić" userId="S::mjurisic@zagreb.hr::3005f53c-19aa-4fb4-a5c2-93a185a3b419" providerId="AD" clId="Web-{EC6B21C7-199A-E57D-AD6D-C2BD9F0C0DA3}" dt="2025-04-28T15:05:27.857" v="23"/>
          <ac:spMkLst>
            <pc:docMk/>
            <pc:sldMk cId="2741852556" sldId="265"/>
            <ac:spMk id="2" creationId="{704BA1CE-38BB-36A9-9D42-3D9EA57D4E28}"/>
          </ac:spMkLst>
        </pc:spChg>
        <pc:spChg chg="add del mod">
          <ac:chgData name="Martina Jurišić" userId="S::mjurisic@zagreb.hr::3005f53c-19aa-4fb4-a5c2-93a185a3b419" providerId="AD" clId="Web-{EC6B21C7-199A-E57D-AD6D-C2BD9F0C0DA3}" dt="2025-04-28T15:04:42.871" v="20"/>
          <ac:spMkLst>
            <pc:docMk/>
            <pc:sldMk cId="2741852556" sldId="265"/>
            <ac:spMk id="3" creationId="{1D9BB7CA-8675-5328-4FF1-54FC1360427C}"/>
          </ac:spMkLst>
        </pc:spChg>
        <pc:spChg chg="add del mod ord">
          <ac:chgData name="Martina Jurišić" userId="S::mjurisic@zagreb.hr::3005f53c-19aa-4fb4-a5c2-93a185a3b419" providerId="AD" clId="Web-{EC6B21C7-199A-E57D-AD6D-C2BD9F0C0DA3}" dt="2025-04-28T15:05:12.904" v="22"/>
          <ac:spMkLst>
            <pc:docMk/>
            <pc:sldMk cId="2741852556" sldId="265"/>
            <ac:spMk id="4" creationId="{AC6DC035-0D5D-7337-53EC-78063AB1FA4B}"/>
          </ac:spMkLst>
        </pc:spChg>
        <pc:spChg chg="add del mod ord">
          <ac:chgData name="Martina Jurišić" userId="S::mjurisic@zagreb.hr::3005f53c-19aa-4fb4-a5c2-93a185a3b419" providerId="AD" clId="Web-{EC6B21C7-199A-E57D-AD6D-C2BD9F0C0DA3}" dt="2025-04-28T15:05:12.904" v="22"/>
          <ac:spMkLst>
            <pc:docMk/>
            <pc:sldMk cId="2741852556" sldId="265"/>
            <ac:spMk id="5" creationId="{FF04BA18-7315-13AC-C3D3-965DF78E4A4C}"/>
          </ac:spMkLst>
        </pc:spChg>
        <pc:spChg chg="add del mod ord">
          <ac:chgData name="Martina Jurišić" userId="S::mjurisic@zagreb.hr::3005f53c-19aa-4fb4-a5c2-93a185a3b419" providerId="AD" clId="Web-{EC6B21C7-199A-E57D-AD6D-C2BD9F0C0DA3}" dt="2025-04-28T15:05:12.904" v="22"/>
          <ac:spMkLst>
            <pc:docMk/>
            <pc:sldMk cId="2741852556" sldId="265"/>
            <ac:spMk id="7" creationId="{D51007C4-C5B4-66C3-2630-93C7AE97B5EC}"/>
          </ac:spMkLst>
        </pc:spChg>
        <pc:spChg chg="mod">
          <ac:chgData name="Martina Jurišić" userId="S::mjurisic@zagreb.hr::3005f53c-19aa-4fb4-a5c2-93a185a3b419" providerId="AD" clId="Web-{EC6B21C7-199A-E57D-AD6D-C2BD9F0C0DA3}" dt="2025-04-28T15:03:17.853" v="6" actId="20577"/>
          <ac:spMkLst>
            <pc:docMk/>
            <pc:sldMk cId="2741852556" sldId="265"/>
            <ac:spMk id="8" creationId="{00000000-0000-0000-0000-000000000000}"/>
          </ac:spMkLst>
        </pc:spChg>
        <pc:spChg chg="add del mod">
          <ac:chgData name="Martina Jurišić" userId="S::mjurisic@zagreb.hr::3005f53c-19aa-4fb4-a5c2-93a185a3b419" providerId="AD" clId="Web-{EC6B21C7-199A-E57D-AD6D-C2BD9F0C0DA3}" dt="2025-04-28T15:05:37.717" v="26"/>
          <ac:spMkLst>
            <pc:docMk/>
            <pc:sldMk cId="2741852556" sldId="265"/>
            <ac:spMk id="9" creationId="{384C54C6-B5FF-8ABE-288D-7470B009F270}"/>
          </ac:spMkLst>
        </pc:spChg>
        <pc:spChg chg="add">
          <ac:chgData name="Martina Jurišić" userId="S::mjurisic@zagreb.hr::3005f53c-19aa-4fb4-a5c2-93a185a3b419" providerId="AD" clId="Web-{EC6B21C7-199A-E57D-AD6D-C2BD9F0C0DA3}" dt="2025-04-28T15:05:55.968" v="27"/>
          <ac:spMkLst>
            <pc:docMk/>
            <pc:sldMk cId="2741852556" sldId="265"/>
            <ac:spMk id="12" creationId="{1BB8128E-FF36-D625-B64F-4C68D8FAE1E7}"/>
          </ac:spMkLst>
        </pc:spChg>
        <pc:spChg chg="add del mod">
          <ac:chgData name="Martina Jurišić" userId="S::mjurisic@zagreb.hr::3005f53c-19aa-4fb4-a5c2-93a185a3b419" providerId="AD" clId="Web-{EC6B21C7-199A-E57D-AD6D-C2BD9F0C0DA3}" dt="2025-04-28T15:06:11.374" v="32"/>
          <ac:spMkLst>
            <pc:docMk/>
            <pc:sldMk cId="2741852556" sldId="265"/>
            <ac:spMk id="13" creationId="{E37ABDDF-BC6A-AADD-203C-F5FD44ED6AD2}"/>
          </ac:spMkLst>
        </pc:spChg>
        <pc:picChg chg="mod">
          <ac:chgData name="Martina Jurišić" userId="S::mjurisic@zagreb.hr::3005f53c-19aa-4fb4-a5c2-93a185a3b419" providerId="AD" clId="Web-{EC6B21C7-199A-E57D-AD6D-C2BD9F0C0DA3}" dt="2025-04-28T15:03:50.947" v="13" actId="14100"/>
          <ac:picMkLst>
            <pc:docMk/>
            <pc:sldMk cId="2741852556" sldId="265"/>
            <ac:picMk id="6" creationId="{00000000-0000-0000-0000-000000000000}"/>
          </ac:picMkLst>
        </pc:picChg>
        <pc:picChg chg="mod">
          <ac:chgData name="Martina Jurišić" userId="S::mjurisic@zagreb.hr::3005f53c-19aa-4fb4-a5c2-93a185a3b419" providerId="AD" clId="Web-{EC6B21C7-199A-E57D-AD6D-C2BD9F0C0DA3}" dt="2025-04-28T15:04:04.870" v="15" actId="14100"/>
          <ac:picMkLst>
            <pc:docMk/>
            <pc:sldMk cId="2741852556" sldId="265"/>
            <ac:picMk id="10" creationId="{00000000-0000-0000-0000-000000000000}"/>
          </ac:picMkLst>
        </pc:picChg>
      </pc:sldChg>
    </pc:docChg>
  </pc:docChgLst>
  <pc:docChgLst>
    <pc:chgData name="Martina Jurišić" userId="S::mjurisic@zagreb.hr::3005f53c-19aa-4fb4-a5c2-93a185a3b419" providerId="AD" clId="Web-{47FFA8BA-2E5B-EBFC-6523-3CB6431A25E0}"/>
    <pc:docChg chg="modSld">
      <pc:chgData name="Martina Jurišić" userId="S::mjurisic@zagreb.hr::3005f53c-19aa-4fb4-a5c2-93a185a3b419" providerId="AD" clId="Web-{47FFA8BA-2E5B-EBFC-6523-3CB6431A25E0}" dt="2025-04-28T19:35:46.364" v="9" actId="14100"/>
      <pc:docMkLst>
        <pc:docMk/>
      </pc:docMkLst>
      <pc:sldChg chg="modSp">
        <pc:chgData name="Martina Jurišić" userId="S::mjurisic@zagreb.hr::3005f53c-19aa-4fb4-a5c2-93a185a3b419" providerId="AD" clId="Web-{47FFA8BA-2E5B-EBFC-6523-3CB6431A25E0}" dt="2025-04-28T19:35:46.364" v="9" actId="14100"/>
        <pc:sldMkLst>
          <pc:docMk/>
          <pc:sldMk cId="4192591038" sldId="259"/>
        </pc:sldMkLst>
        <pc:spChg chg="mod">
          <ac:chgData name="Martina Jurišić" userId="S::mjurisic@zagreb.hr::3005f53c-19aa-4fb4-a5c2-93a185a3b419" providerId="AD" clId="Web-{47FFA8BA-2E5B-EBFC-6523-3CB6431A25E0}" dt="2025-04-28T19:35:46.364" v="9" actId="14100"/>
          <ac:spMkLst>
            <pc:docMk/>
            <pc:sldMk cId="4192591038" sldId="259"/>
            <ac:spMk id="3" creationId="{535B1D33-3273-E64E-D608-E8BFD0262A7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009393-238B-4B50-873C-7C0B04FD2DF8}" type="datetimeFigureOut">
              <a:rPr lang="hr-HR" smtClean="0"/>
              <a:t>29.4.2025.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4C7317-E5B2-4831-BE6D-7ED7CFB5A52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484490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C7317-E5B2-4831-BE6D-7ED7CFB5A52D}" type="slidenum">
              <a:rPr lang="hr-HR" smtClean="0"/>
              <a:t>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451485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C7317-E5B2-4831-BE6D-7ED7CFB5A52D}" type="slidenum">
              <a:rPr lang="hr-HR" smtClean="0"/>
              <a:t>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04451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7BD80-27B7-161F-CCF4-7B2AFEA7A9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5112CD-960D-7686-A86E-9313EB1810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6265F-28BF-E183-2846-1FE3F23CA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4D0B3-F569-4AC5-9307-07D760C1C847}" type="datetimeFigureOut">
              <a:rPr lang="en-GB" smtClean="0"/>
              <a:t>29/04/2025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3EFA14-F702-F4CA-89B0-5BC1CFD66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BDC1B7-A4DA-82DF-30F8-60FEE3224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2BB97-9A7F-404A-A62B-C1185CC5EC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4071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9A3AD-EB7F-1AED-834F-C4ABB1604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4828CD-6CC7-A12B-B88A-A1F1BB8B6C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64ADD4-2617-E7D7-BE0A-D39F040EA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4D0B3-F569-4AC5-9307-07D760C1C847}" type="datetimeFigureOut">
              <a:rPr lang="en-GB" smtClean="0"/>
              <a:t>29/04/2025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3ED111-1C9C-A83D-AE5A-BAB846FBE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01A8C5-5732-5AB3-388E-3FECAB0AF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2BB97-9A7F-404A-A62B-C1185CC5EC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9973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B4388F-8BDD-3400-A656-CA0FF76A55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E59E52-CA6A-8339-238B-066765A94B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42C92-0326-321B-F9A5-029F9C5D4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4D0B3-F569-4AC5-9307-07D760C1C847}" type="datetimeFigureOut">
              <a:rPr lang="en-GB" smtClean="0"/>
              <a:t>29/04/2025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F77801-8A7F-FE92-DC0F-3F1E732B0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D96FBB-FE7B-7135-449C-74852B9C1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2BB97-9A7F-404A-A62B-C1185CC5EC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0415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12F31-E969-9480-AE31-C7919AEF0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281CD7-A020-925C-9E95-F5BED942BA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56243D-22F7-475C-8F1A-3B191FF00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4D0B3-F569-4AC5-9307-07D760C1C847}" type="datetimeFigureOut">
              <a:rPr lang="en-GB" smtClean="0"/>
              <a:t>29/04/2025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8EC87-7E8F-4C69-5060-1A533AB99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35F9E5-480E-45C6-0AF2-8DDDEC32D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2BB97-9A7F-404A-A62B-C1185CC5EC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9456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D49D3-B4A7-CA70-C26B-9949BCD86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D40C13-1FA1-DE87-4275-5F506D8299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B849C5-A073-F024-5C55-1D3FE9A8C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4D0B3-F569-4AC5-9307-07D760C1C847}" type="datetimeFigureOut">
              <a:rPr lang="en-GB" smtClean="0"/>
              <a:t>29/04/2025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FACE7E-B4EB-F5CD-A3FF-3B660762E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8D42DC-25C9-57E3-0EF4-6F1D3843B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2BB97-9A7F-404A-A62B-C1185CC5EC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329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8B179-1734-2CEF-58F6-FDC4E106D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D2A6A8-52C9-715C-0A38-A0EB45207E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034532-9714-035E-7BD8-DEB15C52A9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259C69-B670-970C-B8DE-D4AF4DCF3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4D0B3-F569-4AC5-9307-07D760C1C847}" type="datetimeFigureOut">
              <a:rPr lang="en-GB" smtClean="0"/>
              <a:t>29/04/2025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502CAB-04AF-9CFD-C143-7F82FA224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0EDCF4-64C4-DE52-E6EE-C65B1D0DE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2BB97-9A7F-404A-A62B-C1185CC5EC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4590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46581-9245-C408-476B-784DF760F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DEFA0-9EEE-1762-6387-2E5001C28F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65CC0B-F3A1-0344-ED2B-A0C956DEDE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978A36-56DB-B624-122A-C3A44E905F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ECC25B-F7DA-88C9-7BB8-889944B031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7358A4-AC65-BA5A-F955-815953AEC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4D0B3-F569-4AC5-9307-07D760C1C847}" type="datetimeFigureOut">
              <a:rPr lang="en-GB" smtClean="0"/>
              <a:t>29/04/2025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D26093-3D74-FF1F-7A05-F65B77E27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758AC1-8C68-E9F6-CDF8-08D7886CC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2BB97-9A7F-404A-A62B-C1185CC5EC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3623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575AE-CED7-C417-4812-995F2A828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9FE5CB-2B3E-1E0D-14C4-4744D4219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4D0B3-F569-4AC5-9307-07D760C1C847}" type="datetimeFigureOut">
              <a:rPr lang="en-GB" smtClean="0"/>
              <a:t>29/04/2025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577FAC-45C9-D163-762D-739AAB79C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682D71-6EEC-45AC-88EC-E9EC7CEC3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2BB97-9A7F-404A-A62B-C1185CC5EC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5895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F9EFC1-570F-EB71-11A8-D68ADA19D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4D0B3-F569-4AC5-9307-07D760C1C847}" type="datetimeFigureOut">
              <a:rPr lang="en-GB" smtClean="0"/>
              <a:t>29/04/2025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53FF83-FAAB-0502-6F0D-53456FA97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54AF5C-8471-27AE-A663-F98F67D8D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2BB97-9A7F-404A-A62B-C1185CC5EC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8775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CF6D8-8265-2456-0B42-E80F43758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16B058-E203-3800-0BC7-809DA24D0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917D35-8C13-C62A-5F32-2D12765F87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6610BA-444C-1F2F-0274-D82E9AF65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4D0B3-F569-4AC5-9307-07D760C1C847}" type="datetimeFigureOut">
              <a:rPr lang="en-GB" smtClean="0"/>
              <a:t>29/04/2025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DB7A34-DB2F-DC9C-0FC9-FCD1A36D6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EAF1C6-16BF-FEE9-D279-9AE58146B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2BB97-9A7F-404A-A62B-C1185CC5EC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9185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C18BA-6C77-3120-8FC1-CEEB0339B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B7DDD4-48E6-9954-9CAA-2F78E5911D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14EC2A-5173-3295-8F71-C29E56DBAD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8E0987-C6B2-1FA2-6D05-1C5125705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4D0B3-F569-4AC5-9307-07D760C1C847}" type="datetimeFigureOut">
              <a:rPr lang="en-GB" smtClean="0"/>
              <a:t>29/04/2025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77BAF4-5AD4-DB7F-4716-AE9A27C60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085F62-6C44-D5CB-2F45-93703B4CA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2BB97-9A7F-404A-A62B-C1185CC5EC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2098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0DAFA1-058A-1BC3-2C6E-E855C64CA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A373AC-B0E9-F33A-FAA2-10D0668981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E7F844-CBBA-95D9-7894-3A5688103D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CF4D0B3-F569-4AC5-9307-07D760C1C847}" type="datetimeFigureOut">
              <a:rPr lang="en-GB" smtClean="0"/>
              <a:t>29/04/2025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B5E5BD-2FFB-5373-D193-6B1138F638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694C6-524A-C62C-3EAE-F1FF8CABA4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9D2BB97-9A7F-404A-A62B-C1185CC5EC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7331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.gif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0BC97-359C-D557-6731-A5A5C74BA7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13654"/>
            <a:ext cx="9144000" cy="1262063"/>
          </a:xfrm>
        </p:spPr>
        <p:txBody>
          <a:bodyPr anchor="ctr">
            <a:normAutofit/>
          </a:bodyPr>
          <a:lstStyle/>
          <a:p>
            <a:r>
              <a:rPr lang="hr-HR" sz="7200">
                <a:latin typeface="Arial Black" panose="020B0A04020102020204" pitchFamily="34" charset="0"/>
              </a:rPr>
              <a:t>Kongresni centar</a:t>
            </a:r>
            <a:endParaRPr lang="en-GB" sz="7200">
              <a:latin typeface="Arial Black" panose="020B0A040201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4FCAEC-1EEF-93EA-47F0-2975CC48F2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83038"/>
            <a:ext cx="9144000" cy="484187"/>
          </a:xfrm>
        </p:spPr>
        <p:txBody>
          <a:bodyPr>
            <a:noAutofit/>
          </a:bodyPr>
          <a:lstStyle/>
          <a:p>
            <a:r>
              <a:rPr lang="hr-HR" sz="3000">
                <a:latin typeface="Arial" panose="020B0604020202020204" pitchFamily="34" charset="0"/>
                <a:cs typeface="Arial" panose="020B0604020202020204" pitchFamily="34" charset="0"/>
              </a:rPr>
              <a:t>29. travnja 2025.</a:t>
            </a:r>
            <a:endParaRPr lang="en-GB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488" y="1015385"/>
            <a:ext cx="2867025" cy="142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17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A5699-2A21-E6A0-B71A-AF29B50AA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7913"/>
            <a:ext cx="10515600" cy="817289"/>
          </a:xfrm>
        </p:spPr>
        <p:txBody>
          <a:bodyPr/>
          <a:lstStyle/>
          <a:p>
            <a:r>
              <a:rPr lang="hr-HR" sz="4000" b="1" spc="-150">
                <a:latin typeface="Arial Black"/>
              </a:rPr>
              <a:t>Kongresni centar u brojkama</a:t>
            </a:r>
            <a:endParaRPr lang="hr-HR" sz="4000" b="1" spc="-150">
              <a:latin typeface="Arial Black" panose="020B0A040201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2241C9-C6C9-450D-6D82-C5BA3F57D5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215" y="1634139"/>
            <a:ext cx="7851059" cy="387131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 sz="19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hr-HR" sz="1900" dirty="0">
                <a:latin typeface="Arial"/>
                <a:cs typeface="Arial"/>
              </a:rPr>
              <a:t>lavna dvorana od 2500 mjesta, velika dvorana od 600 mjesta, šest manjih modularnih dvorana od 150 mjesta, 25 soba za sastanke, VIP i press prostori</a:t>
            </a:r>
            <a:endParaRPr lang="en-US" sz="1900" dirty="0">
              <a:latin typeface="Arial"/>
              <a:cs typeface="Arial"/>
            </a:endParaRPr>
          </a:p>
          <a:p>
            <a:r>
              <a:rPr lang="hr-HR" sz="1900" dirty="0">
                <a:latin typeface="Arial"/>
                <a:cs typeface="Arial"/>
              </a:rPr>
              <a:t>600 parkirnih mjesta u sklopu podzemne garaže kongresnog centra</a:t>
            </a:r>
          </a:p>
          <a:p>
            <a:r>
              <a:rPr lang="hr-HR" sz="1900" dirty="0">
                <a:latin typeface="Arial"/>
                <a:cs typeface="Arial"/>
              </a:rPr>
              <a:t>Prosječno 130 događanja u prvoj godini poslovanja, s rastom do 190 događanja u trećoj godini</a:t>
            </a:r>
          </a:p>
          <a:p>
            <a:r>
              <a:rPr lang="hr-HR" sz="1900" dirty="0">
                <a:latin typeface="Arial"/>
                <a:cs typeface="Arial"/>
              </a:rPr>
              <a:t>Procijenjena vrijednost javne investicije kongresnog centra - 51 milijun eura bez PDV-a</a:t>
            </a:r>
          </a:p>
          <a:p>
            <a:r>
              <a:rPr lang="hr-HR" sz="1900" dirty="0">
                <a:latin typeface="Arial"/>
                <a:cs typeface="Arial"/>
              </a:rPr>
              <a:t>Interna stopa povrata projekta - 3% na razdoblju od 50 godina što opravdava da je investicija javna</a:t>
            </a:r>
          </a:p>
          <a:p>
            <a:r>
              <a:rPr lang="hr-HR" sz="1900" dirty="0">
                <a:latin typeface="Arial"/>
                <a:cs typeface="Arial"/>
              </a:rPr>
              <a:t>Završetak izgradnje kongresnog centra – početak 2029. godine</a:t>
            </a:r>
            <a:endParaRPr lang="en-GB" sz="1900" dirty="0"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5" y="5382246"/>
            <a:ext cx="1762125" cy="87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276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6055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r-HR" sz="6000">
                <a:latin typeface="Arial" panose="020B0604020202020204" pitchFamily="34" charset="0"/>
                <a:cs typeface="Arial" panose="020B0604020202020204" pitchFamily="34" charset="0"/>
              </a:rPr>
              <a:t>Hvala na pažnji!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938" y="3315321"/>
            <a:ext cx="1762125" cy="87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616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9321" b="9192"/>
          <a:stretch/>
        </p:blipFill>
        <p:spPr>
          <a:xfrm>
            <a:off x="-2677778" y="0"/>
            <a:ext cx="1705487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73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9321" b="9192"/>
          <a:stretch/>
        </p:blipFill>
        <p:spPr>
          <a:xfrm>
            <a:off x="-2677778" y="0"/>
            <a:ext cx="17054871" cy="6857999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3219063" y="3415004"/>
            <a:ext cx="2416628" cy="1502228"/>
          </a:xfrm>
          <a:custGeom>
            <a:avLst/>
            <a:gdLst>
              <a:gd name="connsiteX0" fmla="*/ 363894 w 2360645"/>
              <a:gd name="connsiteY0" fmla="*/ 1427584 h 1502229"/>
              <a:gd name="connsiteX1" fmla="*/ 0 w 2360645"/>
              <a:gd name="connsiteY1" fmla="*/ 1446245 h 1502229"/>
              <a:gd name="connsiteX2" fmla="*/ 1007706 w 2360645"/>
              <a:gd name="connsiteY2" fmla="*/ 0 h 1502229"/>
              <a:gd name="connsiteX3" fmla="*/ 2360645 w 2360645"/>
              <a:gd name="connsiteY3" fmla="*/ 0 h 1502229"/>
              <a:gd name="connsiteX4" fmla="*/ 2024743 w 2360645"/>
              <a:gd name="connsiteY4" fmla="*/ 1502229 h 1502229"/>
              <a:gd name="connsiteX5" fmla="*/ 1716833 w 2360645"/>
              <a:gd name="connsiteY5" fmla="*/ 1502229 h 1502229"/>
              <a:gd name="connsiteX6" fmla="*/ 1716833 w 2360645"/>
              <a:gd name="connsiteY6" fmla="*/ 1129004 h 1502229"/>
              <a:gd name="connsiteX7" fmla="*/ 559837 w 2360645"/>
              <a:gd name="connsiteY7" fmla="*/ 1129004 h 1502229"/>
              <a:gd name="connsiteX8" fmla="*/ 363894 w 2360645"/>
              <a:gd name="connsiteY8" fmla="*/ 1427584 h 1502229"/>
              <a:gd name="connsiteX0" fmla="*/ 457200 w 2453951"/>
              <a:gd name="connsiteY0" fmla="*/ 1427584 h 1576873"/>
              <a:gd name="connsiteX1" fmla="*/ 0 w 2453951"/>
              <a:gd name="connsiteY1" fmla="*/ 1576873 h 1576873"/>
              <a:gd name="connsiteX2" fmla="*/ 1101012 w 2453951"/>
              <a:gd name="connsiteY2" fmla="*/ 0 h 1576873"/>
              <a:gd name="connsiteX3" fmla="*/ 2453951 w 2453951"/>
              <a:gd name="connsiteY3" fmla="*/ 0 h 1576873"/>
              <a:gd name="connsiteX4" fmla="*/ 2118049 w 2453951"/>
              <a:gd name="connsiteY4" fmla="*/ 1502229 h 1576873"/>
              <a:gd name="connsiteX5" fmla="*/ 1810139 w 2453951"/>
              <a:gd name="connsiteY5" fmla="*/ 1502229 h 1576873"/>
              <a:gd name="connsiteX6" fmla="*/ 1810139 w 2453951"/>
              <a:gd name="connsiteY6" fmla="*/ 1129004 h 1576873"/>
              <a:gd name="connsiteX7" fmla="*/ 653143 w 2453951"/>
              <a:gd name="connsiteY7" fmla="*/ 1129004 h 1576873"/>
              <a:gd name="connsiteX8" fmla="*/ 457200 w 2453951"/>
              <a:gd name="connsiteY8" fmla="*/ 1427584 h 1576873"/>
              <a:gd name="connsiteX0" fmla="*/ 429208 w 2453951"/>
              <a:gd name="connsiteY0" fmla="*/ 1502228 h 1576873"/>
              <a:gd name="connsiteX1" fmla="*/ 0 w 2453951"/>
              <a:gd name="connsiteY1" fmla="*/ 1576873 h 1576873"/>
              <a:gd name="connsiteX2" fmla="*/ 1101012 w 2453951"/>
              <a:gd name="connsiteY2" fmla="*/ 0 h 1576873"/>
              <a:gd name="connsiteX3" fmla="*/ 2453951 w 2453951"/>
              <a:gd name="connsiteY3" fmla="*/ 0 h 1576873"/>
              <a:gd name="connsiteX4" fmla="*/ 2118049 w 2453951"/>
              <a:gd name="connsiteY4" fmla="*/ 1502229 h 1576873"/>
              <a:gd name="connsiteX5" fmla="*/ 1810139 w 2453951"/>
              <a:gd name="connsiteY5" fmla="*/ 1502229 h 1576873"/>
              <a:gd name="connsiteX6" fmla="*/ 1810139 w 2453951"/>
              <a:gd name="connsiteY6" fmla="*/ 1129004 h 1576873"/>
              <a:gd name="connsiteX7" fmla="*/ 653143 w 2453951"/>
              <a:gd name="connsiteY7" fmla="*/ 1129004 h 1576873"/>
              <a:gd name="connsiteX8" fmla="*/ 429208 w 2453951"/>
              <a:gd name="connsiteY8" fmla="*/ 1502228 h 1576873"/>
              <a:gd name="connsiteX0" fmla="*/ 391885 w 2416628"/>
              <a:gd name="connsiteY0" fmla="*/ 1502228 h 1502229"/>
              <a:gd name="connsiteX1" fmla="*/ 0 w 2416628"/>
              <a:gd name="connsiteY1" fmla="*/ 1502228 h 1502229"/>
              <a:gd name="connsiteX2" fmla="*/ 1063689 w 2416628"/>
              <a:gd name="connsiteY2" fmla="*/ 0 h 1502229"/>
              <a:gd name="connsiteX3" fmla="*/ 2416628 w 2416628"/>
              <a:gd name="connsiteY3" fmla="*/ 0 h 1502229"/>
              <a:gd name="connsiteX4" fmla="*/ 2080726 w 2416628"/>
              <a:gd name="connsiteY4" fmla="*/ 1502229 h 1502229"/>
              <a:gd name="connsiteX5" fmla="*/ 1772816 w 2416628"/>
              <a:gd name="connsiteY5" fmla="*/ 1502229 h 1502229"/>
              <a:gd name="connsiteX6" fmla="*/ 1772816 w 2416628"/>
              <a:gd name="connsiteY6" fmla="*/ 1129004 h 1502229"/>
              <a:gd name="connsiteX7" fmla="*/ 615820 w 2416628"/>
              <a:gd name="connsiteY7" fmla="*/ 1129004 h 1502229"/>
              <a:gd name="connsiteX8" fmla="*/ 391885 w 2416628"/>
              <a:gd name="connsiteY8" fmla="*/ 1502228 h 1502229"/>
              <a:gd name="connsiteX0" fmla="*/ 391885 w 2416628"/>
              <a:gd name="connsiteY0" fmla="*/ 1502228 h 1502229"/>
              <a:gd name="connsiteX1" fmla="*/ 0 w 2416628"/>
              <a:gd name="connsiteY1" fmla="*/ 1502228 h 1502229"/>
              <a:gd name="connsiteX2" fmla="*/ 1063689 w 2416628"/>
              <a:gd name="connsiteY2" fmla="*/ 0 h 1502229"/>
              <a:gd name="connsiteX3" fmla="*/ 2416628 w 2416628"/>
              <a:gd name="connsiteY3" fmla="*/ 0 h 1502229"/>
              <a:gd name="connsiteX4" fmla="*/ 2080726 w 2416628"/>
              <a:gd name="connsiteY4" fmla="*/ 1502229 h 1502229"/>
              <a:gd name="connsiteX5" fmla="*/ 1772816 w 2416628"/>
              <a:gd name="connsiteY5" fmla="*/ 1483568 h 1502229"/>
              <a:gd name="connsiteX6" fmla="*/ 1772816 w 2416628"/>
              <a:gd name="connsiteY6" fmla="*/ 1129004 h 1502229"/>
              <a:gd name="connsiteX7" fmla="*/ 615820 w 2416628"/>
              <a:gd name="connsiteY7" fmla="*/ 1129004 h 1502229"/>
              <a:gd name="connsiteX8" fmla="*/ 391885 w 2416628"/>
              <a:gd name="connsiteY8" fmla="*/ 1502228 h 1502229"/>
              <a:gd name="connsiteX0" fmla="*/ 391885 w 2416628"/>
              <a:gd name="connsiteY0" fmla="*/ 1502228 h 1502228"/>
              <a:gd name="connsiteX1" fmla="*/ 0 w 2416628"/>
              <a:gd name="connsiteY1" fmla="*/ 1502228 h 1502228"/>
              <a:gd name="connsiteX2" fmla="*/ 1063689 w 2416628"/>
              <a:gd name="connsiteY2" fmla="*/ 0 h 1502228"/>
              <a:gd name="connsiteX3" fmla="*/ 2416628 w 2416628"/>
              <a:gd name="connsiteY3" fmla="*/ 0 h 1502228"/>
              <a:gd name="connsiteX4" fmla="*/ 2080726 w 2416628"/>
              <a:gd name="connsiteY4" fmla="*/ 1492898 h 1502228"/>
              <a:gd name="connsiteX5" fmla="*/ 1772816 w 2416628"/>
              <a:gd name="connsiteY5" fmla="*/ 1483568 h 1502228"/>
              <a:gd name="connsiteX6" fmla="*/ 1772816 w 2416628"/>
              <a:gd name="connsiteY6" fmla="*/ 1129004 h 1502228"/>
              <a:gd name="connsiteX7" fmla="*/ 615820 w 2416628"/>
              <a:gd name="connsiteY7" fmla="*/ 1129004 h 1502228"/>
              <a:gd name="connsiteX8" fmla="*/ 391885 w 2416628"/>
              <a:gd name="connsiteY8" fmla="*/ 1502228 h 1502228"/>
              <a:gd name="connsiteX0" fmla="*/ 373224 w 2416628"/>
              <a:gd name="connsiteY0" fmla="*/ 1483567 h 1502228"/>
              <a:gd name="connsiteX1" fmla="*/ 0 w 2416628"/>
              <a:gd name="connsiteY1" fmla="*/ 1502228 h 1502228"/>
              <a:gd name="connsiteX2" fmla="*/ 1063689 w 2416628"/>
              <a:gd name="connsiteY2" fmla="*/ 0 h 1502228"/>
              <a:gd name="connsiteX3" fmla="*/ 2416628 w 2416628"/>
              <a:gd name="connsiteY3" fmla="*/ 0 h 1502228"/>
              <a:gd name="connsiteX4" fmla="*/ 2080726 w 2416628"/>
              <a:gd name="connsiteY4" fmla="*/ 1492898 h 1502228"/>
              <a:gd name="connsiteX5" fmla="*/ 1772816 w 2416628"/>
              <a:gd name="connsiteY5" fmla="*/ 1483568 h 1502228"/>
              <a:gd name="connsiteX6" fmla="*/ 1772816 w 2416628"/>
              <a:gd name="connsiteY6" fmla="*/ 1129004 h 1502228"/>
              <a:gd name="connsiteX7" fmla="*/ 615820 w 2416628"/>
              <a:gd name="connsiteY7" fmla="*/ 1129004 h 1502228"/>
              <a:gd name="connsiteX8" fmla="*/ 373224 w 2416628"/>
              <a:gd name="connsiteY8" fmla="*/ 1483567 h 1502228"/>
              <a:gd name="connsiteX0" fmla="*/ 373224 w 2416628"/>
              <a:gd name="connsiteY0" fmla="*/ 1483567 h 1502228"/>
              <a:gd name="connsiteX1" fmla="*/ 0 w 2416628"/>
              <a:gd name="connsiteY1" fmla="*/ 1502228 h 1502228"/>
              <a:gd name="connsiteX2" fmla="*/ 1063689 w 2416628"/>
              <a:gd name="connsiteY2" fmla="*/ 0 h 1502228"/>
              <a:gd name="connsiteX3" fmla="*/ 2416628 w 2416628"/>
              <a:gd name="connsiteY3" fmla="*/ 0 h 1502228"/>
              <a:gd name="connsiteX4" fmla="*/ 2080726 w 2416628"/>
              <a:gd name="connsiteY4" fmla="*/ 1492898 h 1502228"/>
              <a:gd name="connsiteX5" fmla="*/ 1772816 w 2416628"/>
              <a:gd name="connsiteY5" fmla="*/ 1483568 h 1502228"/>
              <a:gd name="connsiteX6" fmla="*/ 1772816 w 2416628"/>
              <a:gd name="connsiteY6" fmla="*/ 1129004 h 1502228"/>
              <a:gd name="connsiteX7" fmla="*/ 597158 w 2416628"/>
              <a:gd name="connsiteY7" fmla="*/ 1110342 h 1502228"/>
              <a:gd name="connsiteX8" fmla="*/ 373224 w 2416628"/>
              <a:gd name="connsiteY8" fmla="*/ 1483567 h 1502228"/>
              <a:gd name="connsiteX0" fmla="*/ 373224 w 2416628"/>
              <a:gd name="connsiteY0" fmla="*/ 1483567 h 1502228"/>
              <a:gd name="connsiteX1" fmla="*/ 0 w 2416628"/>
              <a:gd name="connsiteY1" fmla="*/ 1502228 h 1502228"/>
              <a:gd name="connsiteX2" fmla="*/ 1063689 w 2416628"/>
              <a:gd name="connsiteY2" fmla="*/ 0 h 1502228"/>
              <a:gd name="connsiteX3" fmla="*/ 2416628 w 2416628"/>
              <a:gd name="connsiteY3" fmla="*/ 0 h 1502228"/>
              <a:gd name="connsiteX4" fmla="*/ 2080726 w 2416628"/>
              <a:gd name="connsiteY4" fmla="*/ 1492898 h 1502228"/>
              <a:gd name="connsiteX5" fmla="*/ 1772816 w 2416628"/>
              <a:gd name="connsiteY5" fmla="*/ 1483568 h 1502228"/>
              <a:gd name="connsiteX6" fmla="*/ 1782147 w 2416628"/>
              <a:gd name="connsiteY6" fmla="*/ 1110343 h 1502228"/>
              <a:gd name="connsiteX7" fmla="*/ 597158 w 2416628"/>
              <a:gd name="connsiteY7" fmla="*/ 1110342 h 1502228"/>
              <a:gd name="connsiteX8" fmla="*/ 373224 w 2416628"/>
              <a:gd name="connsiteY8" fmla="*/ 1483567 h 1502228"/>
              <a:gd name="connsiteX0" fmla="*/ 373224 w 2416628"/>
              <a:gd name="connsiteY0" fmla="*/ 1483567 h 1502228"/>
              <a:gd name="connsiteX1" fmla="*/ 0 w 2416628"/>
              <a:gd name="connsiteY1" fmla="*/ 1502228 h 1502228"/>
              <a:gd name="connsiteX2" fmla="*/ 1063689 w 2416628"/>
              <a:gd name="connsiteY2" fmla="*/ 0 h 1502228"/>
              <a:gd name="connsiteX3" fmla="*/ 2416628 w 2416628"/>
              <a:gd name="connsiteY3" fmla="*/ 0 h 1502228"/>
              <a:gd name="connsiteX4" fmla="*/ 2080726 w 2416628"/>
              <a:gd name="connsiteY4" fmla="*/ 1492898 h 1502228"/>
              <a:gd name="connsiteX5" fmla="*/ 1772816 w 2416628"/>
              <a:gd name="connsiteY5" fmla="*/ 1483568 h 1502228"/>
              <a:gd name="connsiteX6" fmla="*/ 1763486 w 2416628"/>
              <a:gd name="connsiteY6" fmla="*/ 1101012 h 1502228"/>
              <a:gd name="connsiteX7" fmla="*/ 597158 w 2416628"/>
              <a:gd name="connsiteY7" fmla="*/ 1110342 h 1502228"/>
              <a:gd name="connsiteX8" fmla="*/ 373224 w 2416628"/>
              <a:gd name="connsiteY8" fmla="*/ 1483567 h 1502228"/>
              <a:gd name="connsiteX0" fmla="*/ 373224 w 2416628"/>
              <a:gd name="connsiteY0" fmla="*/ 1483567 h 1502228"/>
              <a:gd name="connsiteX1" fmla="*/ 0 w 2416628"/>
              <a:gd name="connsiteY1" fmla="*/ 1502228 h 1502228"/>
              <a:gd name="connsiteX2" fmla="*/ 1063689 w 2416628"/>
              <a:gd name="connsiteY2" fmla="*/ 0 h 1502228"/>
              <a:gd name="connsiteX3" fmla="*/ 2416628 w 2416628"/>
              <a:gd name="connsiteY3" fmla="*/ 0 h 1502228"/>
              <a:gd name="connsiteX4" fmla="*/ 2080726 w 2416628"/>
              <a:gd name="connsiteY4" fmla="*/ 1492898 h 1502228"/>
              <a:gd name="connsiteX5" fmla="*/ 1754154 w 2416628"/>
              <a:gd name="connsiteY5" fmla="*/ 1483568 h 1502228"/>
              <a:gd name="connsiteX6" fmla="*/ 1763486 w 2416628"/>
              <a:gd name="connsiteY6" fmla="*/ 1101012 h 1502228"/>
              <a:gd name="connsiteX7" fmla="*/ 597158 w 2416628"/>
              <a:gd name="connsiteY7" fmla="*/ 1110342 h 1502228"/>
              <a:gd name="connsiteX8" fmla="*/ 373224 w 2416628"/>
              <a:gd name="connsiteY8" fmla="*/ 1483567 h 1502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6628" h="1502228">
                <a:moveTo>
                  <a:pt x="373224" y="1483567"/>
                </a:moveTo>
                <a:lnTo>
                  <a:pt x="0" y="1502228"/>
                </a:lnTo>
                <a:lnTo>
                  <a:pt x="1063689" y="0"/>
                </a:lnTo>
                <a:lnTo>
                  <a:pt x="2416628" y="0"/>
                </a:lnTo>
                <a:lnTo>
                  <a:pt x="2080726" y="1492898"/>
                </a:lnTo>
                <a:lnTo>
                  <a:pt x="1754154" y="1483568"/>
                </a:lnTo>
                <a:lnTo>
                  <a:pt x="1763486" y="1101012"/>
                </a:lnTo>
                <a:lnTo>
                  <a:pt x="597158" y="1110342"/>
                </a:lnTo>
                <a:lnTo>
                  <a:pt x="373224" y="1483567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63500" dist="38100" dir="2700000">
              <a:srgbClr val="000000">
                <a:alpha val="29000"/>
              </a:srgbClr>
            </a:outerShdw>
            <a:reflection stA="0" endPos="54000" dist="50800" dir="5400000" sy="-100000" algn="bl" rotWithShape="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13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1845D-2624-BF6F-CAB6-99F8321AE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85590"/>
            <a:ext cx="10515600" cy="817286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hr-HR" sz="4000" b="1" spc="-150">
                <a:latin typeface="Arial Black"/>
              </a:rPr>
              <a:t>Vrijedno zemljište </a:t>
            </a:r>
            <a:br>
              <a:rPr lang="hr-HR" sz="4000" b="1" spc="-150">
                <a:latin typeface="Arial Black"/>
              </a:rPr>
            </a:br>
            <a:r>
              <a:rPr lang="hr-HR" sz="4000" b="1" spc="-150">
                <a:latin typeface="Arial Black"/>
              </a:rPr>
              <a:t>napokon u gradskom vlasništvu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D59F83-96FD-C3CE-5CDB-6402B6A836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850" y="1616349"/>
            <a:ext cx="10851931" cy="3660501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143510" indent="-143510">
              <a:spcBef>
                <a:spcPts val="600"/>
              </a:spcBef>
            </a:pPr>
            <a:endParaRPr lang="hr-HR" sz="1900">
              <a:latin typeface="Arial"/>
              <a:cs typeface="Arial"/>
            </a:endParaRPr>
          </a:p>
          <a:p>
            <a:pPr marL="143510" indent="-143510">
              <a:spcBef>
                <a:spcPts val="600"/>
              </a:spcBef>
            </a:pPr>
            <a:endParaRPr lang="hr-HR" sz="2400">
              <a:latin typeface="Arial"/>
              <a:cs typeface="Arial"/>
            </a:endParaRPr>
          </a:p>
          <a:p>
            <a:pPr marL="143510" indent="-143510">
              <a:lnSpc>
                <a:spcPct val="150000"/>
              </a:lnSpc>
              <a:spcBef>
                <a:spcPts val="600"/>
              </a:spcBef>
            </a:pPr>
            <a:r>
              <a:rPr lang="hr-HR" sz="2400" b="1">
                <a:latin typeface="Arial"/>
                <a:cs typeface="Arial"/>
              </a:rPr>
              <a:t>Riješen dugogodišnji imovinsko-pravni spor</a:t>
            </a:r>
            <a:r>
              <a:rPr lang="hr-HR" sz="2400">
                <a:latin typeface="Arial"/>
                <a:cs typeface="Arial"/>
              </a:rPr>
              <a:t> nad zemljištem od 65,438 m2</a:t>
            </a:r>
          </a:p>
          <a:p>
            <a:pPr marL="143510" indent="-143510">
              <a:lnSpc>
                <a:spcPct val="150000"/>
              </a:lnSpc>
              <a:spcBef>
                <a:spcPts val="600"/>
              </a:spcBef>
            </a:pPr>
            <a:r>
              <a:rPr lang="hr-HR" sz="2400">
                <a:latin typeface="Arial"/>
                <a:cs typeface="Arial"/>
              </a:rPr>
              <a:t>1997. Zagrebačka nadbiskupija podnijela zahtjev za povrat nekretnina</a:t>
            </a:r>
            <a:endParaRPr lang="hr-HR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3510" indent="-143510">
              <a:lnSpc>
                <a:spcPct val="150000"/>
              </a:lnSpc>
              <a:spcBef>
                <a:spcPts val="600"/>
              </a:spcBef>
            </a:pPr>
            <a:r>
              <a:rPr lang="hr-HR" sz="2400">
                <a:latin typeface="Arial"/>
                <a:cs typeface="Arial"/>
              </a:rPr>
              <a:t>2024. presudom Visokog upravnog suda potvrđeno prvostupanjsko rješenje kojim se odbija zahtjev Zagrebačke nadbiskupije</a:t>
            </a:r>
            <a:endParaRPr lang="hr-HR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3510" indent="-143510">
              <a:lnSpc>
                <a:spcPct val="150000"/>
              </a:lnSpc>
              <a:spcBef>
                <a:spcPts val="600"/>
              </a:spcBef>
            </a:pPr>
            <a:r>
              <a:rPr lang="hr-HR" sz="2400">
                <a:latin typeface="Arial"/>
                <a:cs typeface="Arial"/>
              </a:rPr>
              <a:t>Vlasnik zemljišta je Zagrebački velesajam</a:t>
            </a:r>
            <a:endParaRPr lang="hr-HR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3510" indent="-143510">
              <a:spcBef>
                <a:spcPts val="600"/>
              </a:spcBef>
            </a:pPr>
            <a:endParaRPr lang="en-GB" sz="20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5" y="5382246"/>
            <a:ext cx="1762125" cy="87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37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9EE74-DA84-10E7-F4C3-09F46B25D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FF9871F-B94D-53D6-19BC-055EBDAFFA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04" r="-150" b="49948"/>
          <a:stretch/>
        </p:blipFill>
        <p:spPr>
          <a:xfrm>
            <a:off x="814" y="-2266"/>
            <a:ext cx="12235737" cy="8736583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489D889-AD13-8F40-A744-D598728BAFE3}"/>
              </a:ext>
            </a:extLst>
          </p:cNvPr>
          <p:cNvSpPr txBox="1"/>
          <p:nvPr/>
        </p:nvSpPr>
        <p:spPr>
          <a:xfrm>
            <a:off x="7662944" y="459277"/>
            <a:ext cx="4528242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Kongresni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centar Zagreb,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prvonagrađeni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natječajni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rad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2005. </a:t>
            </a:r>
          </a:p>
        </p:txBody>
      </p:sp>
    </p:spTree>
    <p:extLst>
      <p:ext uri="{BB962C8B-B14F-4D97-AF65-F5344CB8AC3E}">
        <p14:creationId xmlns:p14="http://schemas.microsoft.com/office/powerpoint/2010/main" val="1016115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5F7CA-5703-4BD4-F32B-7F5D05256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3883"/>
            <a:ext cx="10515600" cy="1325563"/>
          </a:xfrm>
        </p:spPr>
        <p:txBody>
          <a:bodyPr/>
          <a:lstStyle/>
          <a:p>
            <a:r>
              <a:rPr lang="en-US" sz="4000" b="1" spc="-150" dirty="0" err="1" smtClean="0">
                <a:latin typeface="Arial Black" panose="020B0A04020102020204" pitchFamily="34" charset="0"/>
              </a:rPr>
              <a:t>Studija</a:t>
            </a:r>
            <a:r>
              <a:rPr lang="hr-HR" spc="-150" dirty="0">
                <a:latin typeface="Arial Black" panose="020B0A04020102020204" pitchFamily="34" charset="0"/>
              </a:rPr>
              <a:t> </a:t>
            </a:r>
            <a:r>
              <a:rPr lang="en-US" sz="4000" b="1" spc="-150" dirty="0" err="1" smtClean="0">
                <a:latin typeface="Arial Black" panose="020B0A04020102020204" pitchFamily="34" charset="0"/>
              </a:rPr>
              <a:t>najbolje</a:t>
            </a:r>
            <a:r>
              <a:rPr lang="en-US" sz="4000" b="1" spc="-150" dirty="0" smtClean="0">
                <a:latin typeface="Arial Black" panose="020B0A04020102020204" pitchFamily="34" charset="0"/>
              </a:rPr>
              <a:t> </a:t>
            </a:r>
            <a:r>
              <a:rPr lang="en-US" sz="4000" b="1" spc="-150" dirty="0" err="1">
                <a:latin typeface="Arial Black" panose="020B0A04020102020204" pitchFamily="34" charset="0"/>
              </a:rPr>
              <a:t>namjene</a:t>
            </a:r>
            <a:r>
              <a:rPr lang="en-US" sz="4000" b="1" spc="-150" dirty="0">
                <a:latin typeface="Arial Black" panose="020B0A04020102020204" pitchFamily="34" charset="0"/>
              </a:rPr>
              <a:t> </a:t>
            </a:r>
            <a:r>
              <a:rPr lang="en-US" sz="4000" b="1" spc="-150" dirty="0" err="1">
                <a:latin typeface="Arial Black" panose="020B0A04020102020204" pitchFamily="34" charset="0"/>
              </a:rPr>
              <a:t>razvoja</a:t>
            </a:r>
            <a:r>
              <a:rPr lang="en-US" sz="4000" b="1" spc="-150" dirty="0">
                <a:latin typeface="Arial Black" panose="020B0A04020102020204" pitchFamily="34" charset="0"/>
              </a:rPr>
              <a:t> </a:t>
            </a:r>
            <a:r>
              <a:rPr lang="en-US" sz="4000" b="1" spc="-150" dirty="0" err="1">
                <a:latin typeface="Arial Black" panose="020B0A04020102020204" pitchFamily="34" charset="0"/>
              </a:rPr>
              <a:t>Kongresnog</a:t>
            </a:r>
            <a:r>
              <a:rPr lang="en-US" sz="4000" b="1" spc="-150" dirty="0">
                <a:latin typeface="Arial Black" panose="020B0A04020102020204" pitchFamily="34" charset="0"/>
              </a:rPr>
              <a:t> </a:t>
            </a:r>
            <a:r>
              <a:rPr lang="en-US" sz="4000" b="1" spc="-150" dirty="0" err="1">
                <a:latin typeface="Arial Black" panose="020B0A04020102020204" pitchFamily="34" charset="0"/>
              </a:rPr>
              <a:t>centra</a:t>
            </a:r>
            <a:endParaRPr lang="en-US" sz="4000" b="1" spc="-150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1027B2-16B7-A638-C331-254B82DEA4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294" y="1825625"/>
            <a:ext cx="10515600" cy="3164223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2000" dirty="0">
              <a:latin typeface="Arial"/>
              <a:cs typeface="Arial"/>
            </a:endParaRPr>
          </a:p>
          <a:p>
            <a:r>
              <a:rPr lang="en-US" sz="2000" b="1" dirty="0" err="1">
                <a:latin typeface="Arial"/>
                <a:cs typeface="Arial"/>
              </a:rPr>
              <a:t>Zagrebu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nedostaje</a:t>
            </a:r>
            <a:r>
              <a:rPr lang="en-US" sz="2000" b="1" dirty="0">
                <a:latin typeface="Arial"/>
                <a:cs typeface="Arial"/>
              </a:rPr>
              <a:t> </a:t>
            </a:r>
            <a:r>
              <a:rPr lang="en-US" sz="2000" b="1" dirty="0" err="1">
                <a:latin typeface="Arial"/>
                <a:cs typeface="Arial"/>
              </a:rPr>
              <a:t>kongresni</a:t>
            </a:r>
            <a:r>
              <a:rPr lang="en-US" sz="2000" b="1" dirty="0">
                <a:latin typeface="Arial"/>
                <a:cs typeface="Arial"/>
              </a:rPr>
              <a:t> centar</a:t>
            </a:r>
            <a:r>
              <a:rPr lang="en-US" sz="2000" dirty="0">
                <a:latin typeface="Arial"/>
                <a:cs typeface="Arial"/>
              </a:rPr>
              <a:t> za </a:t>
            </a:r>
            <a:r>
              <a:rPr lang="en-US" sz="2000" dirty="0" err="1">
                <a:latin typeface="Arial"/>
                <a:cs typeface="Arial"/>
              </a:rPr>
              <a:t>rast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err="1">
                <a:latin typeface="Arial"/>
                <a:cs typeface="Arial"/>
              </a:rPr>
              <a:t>konferencijskog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err="1">
                <a:latin typeface="Arial"/>
                <a:cs typeface="Arial"/>
              </a:rPr>
              <a:t>turizma</a:t>
            </a:r>
            <a:r>
              <a:rPr lang="en-US" sz="2000" dirty="0">
                <a:latin typeface="Arial"/>
                <a:cs typeface="Arial"/>
              </a:rPr>
              <a:t>, </a:t>
            </a:r>
            <a:r>
              <a:rPr lang="en-US" sz="2000" dirty="0" err="1">
                <a:latin typeface="Arial"/>
                <a:cs typeface="Arial"/>
              </a:rPr>
              <a:t>mjesto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err="1">
                <a:latin typeface="Arial"/>
                <a:cs typeface="Arial"/>
              </a:rPr>
              <a:t>dodatnih</a:t>
            </a:r>
            <a:r>
              <a:rPr lang="en-US" sz="2000" dirty="0">
                <a:latin typeface="Arial"/>
                <a:cs typeface="Arial"/>
              </a:rPr>
              <a:t> </a:t>
            </a:r>
            <a:r>
              <a:rPr lang="en-US" sz="2000" dirty="0" err="1">
                <a:latin typeface="Arial"/>
                <a:cs typeface="Arial"/>
              </a:rPr>
              <a:t>javnih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err="1">
                <a:latin typeface="Arial"/>
                <a:cs typeface="Arial"/>
              </a:rPr>
              <a:t>sadržaja</a:t>
            </a:r>
            <a:r>
              <a:rPr lang="en-US" sz="2000" dirty="0">
                <a:latin typeface="Arial"/>
                <a:cs typeface="Arial"/>
              </a:rPr>
              <a:t> za </a:t>
            </a:r>
            <a:r>
              <a:rPr lang="en-US" sz="2000" dirty="0" err="1">
                <a:latin typeface="Arial"/>
                <a:cs typeface="Arial"/>
              </a:rPr>
              <a:t>građane</a:t>
            </a:r>
            <a:r>
              <a:rPr lang="en-US" sz="2000" dirty="0">
                <a:latin typeface="Arial"/>
                <a:cs typeface="Arial"/>
              </a:rPr>
              <a:t> Zagreba i </a:t>
            </a:r>
            <a:r>
              <a:rPr lang="en-US" sz="2000" dirty="0" err="1">
                <a:latin typeface="Arial"/>
                <a:cs typeface="Arial"/>
              </a:rPr>
              <a:t>rast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err="1">
                <a:latin typeface="Arial"/>
                <a:cs typeface="Arial"/>
              </a:rPr>
              <a:t>poslovanja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err="1">
                <a:latin typeface="Arial"/>
                <a:cs typeface="Arial"/>
              </a:rPr>
              <a:t>ukupnog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err="1">
                <a:latin typeface="Arial"/>
                <a:cs typeface="Arial"/>
              </a:rPr>
              <a:t>privatnog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err="1">
                <a:latin typeface="Arial"/>
                <a:cs typeface="Arial"/>
              </a:rPr>
              <a:t>sektora</a:t>
            </a:r>
            <a:endParaRPr lang="en-US" sz="2000" dirty="0">
              <a:latin typeface="Arial"/>
              <a:cs typeface="Arial"/>
            </a:endParaRPr>
          </a:p>
          <a:p>
            <a:r>
              <a:rPr lang="en-US" sz="2000" dirty="0" err="1">
                <a:latin typeface="Arial"/>
                <a:cs typeface="Arial"/>
              </a:rPr>
              <a:t>Studiju</a:t>
            </a:r>
            <a:r>
              <a:rPr lang="en-US" sz="2000" dirty="0">
                <a:latin typeface="Arial"/>
                <a:cs typeface="Arial"/>
              </a:rPr>
              <a:t> je </a:t>
            </a:r>
            <a:r>
              <a:rPr lang="en-US" sz="2000" dirty="0" err="1">
                <a:latin typeface="Arial"/>
                <a:cs typeface="Arial"/>
              </a:rPr>
              <a:t>izradila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err="1">
                <a:latin typeface="Arial"/>
                <a:cs typeface="Arial"/>
              </a:rPr>
              <a:t>konzultantska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err="1">
                <a:latin typeface="Arial"/>
                <a:cs typeface="Arial"/>
              </a:rPr>
              <a:t>kuća</a:t>
            </a:r>
            <a:r>
              <a:rPr lang="en-US" sz="2000" dirty="0">
                <a:latin typeface="Arial"/>
                <a:cs typeface="Arial"/>
              </a:rPr>
              <a:t> Avison Young</a:t>
            </a:r>
          </a:p>
          <a:p>
            <a:r>
              <a:rPr lang="en-US" sz="2000" dirty="0">
                <a:latin typeface="Arial"/>
                <a:cs typeface="Arial"/>
              </a:rPr>
              <a:t>11.3.2024. - </a:t>
            </a:r>
            <a:r>
              <a:rPr lang="en-US" sz="2000" dirty="0" err="1">
                <a:latin typeface="Arial"/>
                <a:cs typeface="Arial"/>
              </a:rPr>
              <a:t>Odluka</a:t>
            </a:r>
            <a:r>
              <a:rPr lang="en-US" sz="2000" dirty="0">
                <a:latin typeface="Arial"/>
                <a:cs typeface="Arial"/>
              </a:rPr>
              <a:t> o </a:t>
            </a:r>
            <a:r>
              <a:rPr lang="en-US" sz="2000" dirty="0" err="1">
                <a:latin typeface="Arial"/>
                <a:cs typeface="Arial"/>
              </a:rPr>
              <a:t>odabiru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err="1">
                <a:latin typeface="Arial"/>
                <a:cs typeface="Arial"/>
              </a:rPr>
              <a:t>konzultantske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err="1">
                <a:latin typeface="Arial"/>
                <a:cs typeface="Arial"/>
              </a:rPr>
              <a:t>kuće</a:t>
            </a:r>
            <a:r>
              <a:rPr lang="en-US" sz="2000" dirty="0">
                <a:latin typeface="Arial"/>
                <a:cs typeface="Arial"/>
              </a:rPr>
              <a:t> </a:t>
            </a:r>
          </a:p>
          <a:p>
            <a:r>
              <a:rPr lang="en-US" sz="2000" dirty="0">
                <a:latin typeface="Arial"/>
                <a:ea typeface="+mn-lt"/>
                <a:cs typeface="Arial"/>
              </a:rPr>
              <a:t>27.8. 2024. - </a:t>
            </a:r>
            <a:r>
              <a:rPr lang="en-US" sz="2000" dirty="0" err="1">
                <a:latin typeface="Arial"/>
                <a:ea typeface="+mn-lt"/>
                <a:cs typeface="Arial"/>
              </a:rPr>
              <a:t>Studija</a:t>
            </a:r>
            <a:r>
              <a:rPr lang="en-US" sz="2000" dirty="0">
                <a:latin typeface="Arial"/>
                <a:ea typeface="+mn-lt"/>
                <a:cs typeface="Arial"/>
              </a:rPr>
              <a:t> je </a:t>
            </a:r>
            <a:r>
              <a:rPr lang="en-US" sz="2000" dirty="0" err="1">
                <a:latin typeface="Arial"/>
                <a:ea typeface="+mn-lt"/>
                <a:cs typeface="Arial"/>
              </a:rPr>
              <a:t>isporučena</a:t>
            </a:r>
            <a:endParaRPr lang="en-US" sz="2000" dirty="0">
              <a:latin typeface="Arial"/>
              <a:cs typeface="Arial"/>
            </a:endParaRPr>
          </a:p>
          <a:p>
            <a:r>
              <a:rPr lang="en-US" sz="2000" dirty="0" err="1">
                <a:latin typeface="Arial"/>
                <a:cs typeface="Arial"/>
              </a:rPr>
              <a:t>Studija</a:t>
            </a:r>
            <a:r>
              <a:rPr lang="en-US" sz="2000" dirty="0">
                <a:latin typeface="Arial"/>
                <a:cs typeface="Arial"/>
              </a:rPr>
              <a:t> je </a:t>
            </a:r>
            <a:r>
              <a:rPr lang="en-US" sz="2000" dirty="0" err="1">
                <a:latin typeface="Arial"/>
                <a:cs typeface="Arial"/>
              </a:rPr>
              <a:t>preporučila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err="1">
                <a:latin typeface="Arial"/>
                <a:cs typeface="Arial"/>
              </a:rPr>
              <a:t>optimalne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err="1">
                <a:latin typeface="Arial"/>
                <a:cs typeface="Arial"/>
              </a:rPr>
              <a:t>kapacitete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err="1">
                <a:latin typeface="Arial"/>
                <a:cs typeface="Arial"/>
              </a:rPr>
              <a:t>kongresnog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err="1">
                <a:latin typeface="Arial"/>
                <a:cs typeface="Arial"/>
              </a:rPr>
              <a:t>centra</a:t>
            </a:r>
            <a:r>
              <a:rPr lang="en-US" sz="2000" dirty="0">
                <a:latin typeface="Arial"/>
                <a:cs typeface="Arial"/>
              </a:rPr>
              <a:t> za Zagreb </a:t>
            </a:r>
            <a:r>
              <a:rPr lang="en-US" sz="2000" dirty="0" err="1">
                <a:latin typeface="Arial"/>
                <a:cs typeface="Arial"/>
              </a:rPr>
              <a:t>uz</a:t>
            </a:r>
            <a:r>
              <a:rPr lang="en-US" sz="2000" dirty="0">
                <a:latin typeface="Arial"/>
                <a:cs typeface="Arial"/>
              </a:rPr>
              <a:t> </a:t>
            </a:r>
            <a:r>
              <a:rPr lang="en-US" sz="2000" dirty="0" err="1">
                <a:latin typeface="Arial"/>
                <a:cs typeface="Arial"/>
              </a:rPr>
              <a:t>financijsku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err="1">
                <a:latin typeface="Arial"/>
                <a:cs typeface="Arial"/>
              </a:rPr>
              <a:t>održivost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err="1">
                <a:latin typeface="Arial"/>
                <a:cs typeface="Arial"/>
              </a:rPr>
              <a:t>poslovanja</a:t>
            </a:r>
            <a:endParaRPr lang="en-US" sz="2000" dirty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796C63-1F19-B439-FCF5-72D0E1E9E5D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5" y="5382246"/>
            <a:ext cx="1762125" cy="87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226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C927675-70CF-FB1A-565F-0EC98FD7F3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4A9B7CC7-8242-8649-DD54-0E5ADE06CA5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6F8EB-A6B9-176F-80B0-595FE3659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685799"/>
            <a:ext cx="6002110" cy="9572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z="4000" b="1" spc="-150">
                <a:latin typeface="Arial Black" panose="020B0A04020102020204" pitchFamily="34" charset="0"/>
              </a:rPr>
              <a:t>Kongresni centar</a:t>
            </a:r>
            <a:endParaRPr lang="en-US" sz="4000" b="1" spc="-150">
              <a:latin typeface="Arial Black" panose="020B0A040201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628B4D-619D-6909-82FE-FDA49D47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1539" y="1749861"/>
            <a:ext cx="5330082" cy="354673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hr-HR" sz="1900" dirty="0">
                <a:latin typeface="Arial"/>
                <a:cs typeface="Arial"/>
              </a:rPr>
              <a:t>S</a:t>
            </a:r>
            <a:r>
              <a:rPr lang="en-US" sz="1900" dirty="0" err="1">
                <a:latin typeface="Arial"/>
                <a:cs typeface="Arial"/>
              </a:rPr>
              <a:t>amostojeći</a:t>
            </a:r>
            <a:r>
              <a:rPr lang="en-US" sz="1900" dirty="0">
                <a:latin typeface="Arial"/>
                <a:cs typeface="Arial"/>
              </a:rPr>
              <a:t>, </a:t>
            </a:r>
            <a:r>
              <a:rPr lang="en-US" sz="1900" dirty="0" err="1">
                <a:latin typeface="Arial"/>
                <a:cs typeface="Arial"/>
              </a:rPr>
              <a:t>moderan</a:t>
            </a:r>
            <a:r>
              <a:rPr lang="en-US" sz="1900" dirty="0">
                <a:latin typeface="Arial"/>
                <a:cs typeface="Arial"/>
              </a:rPr>
              <a:t> </a:t>
            </a:r>
            <a:r>
              <a:rPr lang="en-US" sz="1900" dirty="0" err="1">
                <a:latin typeface="Arial"/>
                <a:cs typeface="Arial"/>
              </a:rPr>
              <a:t>objekt</a:t>
            </a:r>
            <a:r>
              <a:rPr lang="en-US" sz="1900" dirty="0">
                <a:latin typeface="Arial"/>
                <a:cs typeface="Arial"/>
              </a:rPr>
              <a:t> </a:t>
            </a:r>
            <a:r>
              <a:rPr lang="en-US" sz="1900" dirty="0" err="1">
                <a:latin typeface="Arial"/>
                <a:cs typeface="Arial"/>
              </a:rPr>
              <a:t>opremljen</a:t>
            </a:r>
            <a:r>
              <a:rPr lang="en-US" sz="1900" dirty="0">
                <a:latin typeface="Arial"/>
                <a:cs typeface="Arial"/>
              </a:rPr>
              <a:t> </a:t>
            </a:r>
            <a:r>
              <a:rPr lang="en-US" sz="1900" dirty="0" err="1">
                <a:latin typeface="Arial"/>
                <a:cs typeface="Arial"/>
              </a:rPr>
              <a:t>naprednom</a:t>
            </a:r>
            <a:r>
              <a:rPr lang="en-US" sz="1900" dirty="0">
                <a:latin typeface="Arial"/>
                <a:cs typeface="Arial"/>
              </a:rPr>
              <a:t> </a:t>
            </a:r>
            <a:r>
              <a:rPr lang="en-US" sz="1900" dirty="0" err="1">
                <a:latin typeface="Arial"/>
                <a:cs typeface="Arial"/>
              </a:rPr>
              <a:t>tehnologijom</a:t>
            </a:r>
            <a:endParaRPr lang="hr-HR" sz="1900" dirty="0">
              <a:latin typeface="Arial"/>
              <a:cs typeface="Arial"/>
            </a:endParaRPr>
          </a:p>
          <a:p>
            <a:r>
              <a:rPr lang="hr-HR" sz="1900" dirty="0">
                <a:latin typeface="Arial"/>
                <a:cs typeface="Arial"/>
              </a:rPr>
              <a:t>G</a:t>
            </a:r>
            <a:r>
              <a:rPr lang="en-US" sz="1900" dirty="0" err="1">
                <a:latin typeface="Arial"/>
                <a:cs typeface="Arial"/>
              </a:rPr>
              <a:t>lavna</a:t>
            </a:r>
            <a:r>
              <a:rPr lang="en-US" sz="1900" dirty="0">
                <a:latin typeface="Arial"/>
                <a:cs typeface="Arial"/>
              </a:rPr>
              <a:t> </a:t>
            </a:r>
            <a:r>
              <a:rPr lang="en-US" sz="1900" dirty="0" err="1">
                <a:latin typeface="Arial"/>
                <a:cs typeface="Arial"/>
              </a:rPr>
              <a:t>dvorana</a:t>
            </a:r>
            <a:r>
              <a:rPr lang="en-US" sz="1900" dirty="0">
                <a:latin typeface="Arial"/>
                <a:cs typeface="Arial"/>
              </a:rPr>
              <a:t> </a:t>
            </a:r>
            <a:r>
              <a:rPr lang="en-US" sz="1900" dirty="0" err="1">
                <a:latin typeface="Arial"/>
                <a:cs typeface="Arial"/>
              </a:rPr>
              <a:t>kapaciteta</a:t>
            </a:r>
            <a:r>
              <a:rPr lang="hr-HR" sz="1900" dirty="0">
                <a:latin typeface="Arial"/>
                <a:cs typeface="Arial"/>
              </a:rPr>
              <a:t> </a:t>
            </a:r>
            <a:r>
              <a:rPr lang="en-US" sz="1900" dirty="0">
                <a:latin typeface="Arial"/>
                <a:cs typeface="Arial"/>
              </a:rPr>
              <a:t>2.500 </a:t>
            </a:r>
            <a:r>
              <a:rPr lang="en-US" sz="1900" dirty="0" err="1">
                <a:latin typeface="Arial"/>
                <a:cs typeface="Arial"/>
              </a:rPr>
              <a:t>sjedećih</a:t>
            </a:r>
            <a:r>
              <a:rPr lang="en-US" sz="1900" dirty="0">
                <a:latin typeface="Arial"/>
                <a:cs typeface="Arial"/>
              </a:rPr>
              <a:t> </a:t>
            </a:r>
            <a:r>
              <a:rPr lang="en-US" sz="1900" dirty="0" err="1">
                <a:latin typeface="Arial"/>
                <a:cs typeface="Arial"/>
              </a:rPr>
              <a:t>mjesta</a:t>
            </a:r>
            <a:r>
              <a:rPr lang="en-US" sz="1900" dirty="0">
                <a:latin typeface="Arial"/>
                <a:cs typeface="Arial"/>
              </a:rPr>
              <a:t> </a:t>
            </a:r>
            <a:r>
              <a:rPr lang="en-US" sz="1900" dirty="0" err="1">
                <a:latin typeface="Arial"/>
                <a:cs typeface="Arial"/>
              </a:rPr>
              <a:t>uz</a:t>
            </a:r>
            <a:r>
              <a:rPr lang="en-US" sz="1900" dirty="0">
                <a:latin typeface="Arial"/>
                <a:cs typeface="Arial"/>
              </a:rPr>
              <a:t> </a:t>
            </a:r>
            <a:r>
              <a:rPr lang="en-US" sz="1900" dirty="0" err="1">
                <a:latin typeface="Arial"/>
                <a:cs typeface="Arial"/>
              </a:rPr>
              <a:t>dodatnu</a:t>
            </a:r>
            <a:r>
              <a:rPr lang="en-US" sz="1900" dirty="0">
                <a:latin typeface="Arial"/>
                <a:cs typeface="Arial"/>
              </a:rPr>
              <a:t> </a:t>
            </a:r>
            <a:r>
              <a:rPr lang="en-US" sz="1900" dirty="0" err="1">
                <a:latin typeface="Arial"/>
                <a:cs typeface="Arial"/>
              </a:rPr>
              <a:t>veću</a:t>
            </a:r>
            <a:r>
              <a:rPr lang="en-US" sz="1900" dirty="0">
                <a:latin typeface="Arial"/>
                <a:cs typeface="Arial"/>
              </a:rPr>
              <a:t> </a:t>
            </a:r>
            <a:r>
              <a:rPr lang="en-US" sz="1900" dirty="0" err="1">
                <a:latin typeface="Arial"/>
                <a:cs typeface="Arial"/>
              </a:rPr>
              <a:t>dvoranu</a:t>
            </a:r>
            <a:r>
              <a:rPr lang="hr-HR" sz="1900" dirty="0">
                <a:latin typeface="Arial"/>
                <a:cs typeface="Arial"/>
              </a:rPr>
              <a:t> i</a:t>
            </a:r>
            <a:r>
              <a:rPr lang="en-US" sz="1900" b="1" dirty="0">
                <a:latin typeface="Arial"/>
                <a:cs typeface="Arial"/>
              </a:rPr>
              <a:t> </a:t>
            </a:r>
            <a:r>
              <a:rPr lang="en-US" sz="1900" b="1" dirty="0" err="1">
                <a:latin typeface="Arial"/>
                <a:cs typeface="Arial"/>
              </a:rPr>
              <a:t>šest</a:t>
            </a:r>
            <a:r>
              <a:rPr lang="en-US" sz="1900" b="1" dirty="0">
                <a:latin typeface="Arial"/>
                <a:cs typeface="Arial"/>
              </a:rPr>
              <a:t> </a:t>
            </a:r>
            <a:r>
              <a:rPr lang="en-US" sz="1900" b="1" dirty="0" err="1">
                <a:latin typeface="Arial"/>
                <a:cs typeface="Arial"/>
              </a:rPr>
              <a:t>modularnih</a:t>
            </a:r>
            <a:r>
              <a:rPr lang="en-US" sz="1900" b="1" dirty="0">
                <a:latin typeface="Arial"/>
                <a:cs typeface="Arial"/>
              </a:rPr>
              <a:t> </a:t>
            </a:r>
            <a:r>
              <a:rPr lang="en-US" sz="1900" b="1" dirty="0" err="1">
                <a:latin typeface="Arial"/>
                <a:cs typeface="Arial"/>
              </a:rPr>
              <a:t>dvorana</a:t>
            </a:r>
            <a:r>
              <a:rPr lang="en-US" sz="1900" b="1" dirty="0">
                <a:latin typeface="Arial"/>
                <a:cs typeface="Arial"/>
              </a:rPr>
              <a:t> </a:t>
            </a:r>
            <a:r>
              <a:rPr lang="en-US" sz="1900" dirty="0" err="1">
                <a:latin typeface="Arial"/>
                <a:cs typeface="Arial"/>
              </a:rPr>
              <a:t>prilagodljivih</a:t>
            </a:r>
            <a:r>
              <a:rPr lang="en-US" sz="1900" dirty="0">
                <a:latin typeface="Arial"/>
                <a:cs typeface="Arial"/>
              </a:rPr>
              <a:t> </a:t>
            </a:r>
            <a:r>
              <a:rPr lang="en-US" sz="1900" dirty="0" err="1">
                <a:latin typeface="Arial"/>
                <a:cs typeface="Arial"/>
              </a:rPr>
              <a:t>različitim</a:t>
            </a:r>
            <a:r>
              <a:rPr lang="en-US" sz="1900" dirty="0">
                <a:latin typeface="Arial"/>
                <a:cs typeface="Arial"/>
              </a:rPr>
              <a:t> </a:t>
            </a:r>
            <a:r>
              <a:rPr lang="en-US" sz="1900" dirty="0" err="1">
                <a:latin typeface="Arial"/>
                <a:cs typeface="Arial"/>
              </a:rPr>
              <a:t>vrstama</a:t>
            </a:r>
            <a:r>
              <a:rPr lang="en-US" sz="1900" dirty="0">
                <a:latin typeface="Arial"/>
                <a:cs typeface="Arial"/>
              </a:rPr>
              <a:t> </a:t>
            </a:r>
            <a:r>
              <a:rPr lang="en-US" sz="1900" dirty="0" err="1">
                <a:latin typeface="Arial"/>
                <a:cs typeface="Arial"/>
              </a:rPr>
              <a:t>događanja</a:t>
            </a:r>
            <a:endParaRPr lang="hr-HR" sz="1900" dirty="0">
              <a:latin typeface="Arial"/>
              <a:cs typeface="Arial"/>
            </a:endParaRPr>
          </a:p>
          <a:p>
            <a:r>
              <a:rPr lang="hr-HR" sz="1900" dirty="0">
                <a:latin typeface="Arial"/>
                <a:cs typeface="Arial"/>
              </a:rPr>
              <a:t>U</a:t>
            </a:r>
            <a:r>
              <a:rPr lang="en-US" sz="1900" dirty="0" err="1">
                <a:latin typeface="Arial"/>
                <a:cs typeface="Arial"/>
              </a:rPr>
              <a:t>kupan</a:t>
            </a:r>
            <a:r>
              <a:rPr lang="en-US" sz="1900" dirty="0">
                <a:latin typeface="Arial"/>
                <a:cs typeface="Arial"/>
              </a:rPr>
              <a:t> </a:t>
            </a:r>
            <a:r>
              <a:rPr lang="en-US" sz="1900" dirty="0" err="1">
                <a:latin typeface="Arial"/>
                <a:cs typeface="Arial"/>
              </a:rPr>
              <a:t>kapacitet</a:t>
            </a:r>
            <a:r>
              <a:rPr lang="en-US" sz="1900" dirty="0">
                <a:latin typeface="Arial"/>
                <a:cs typeface="Arial"/>
              </a:rPr>
              <a:t> </a:t>
            </a:r>
            <a:r>
              <a:rPr lang="en-US" sz="1900" dirty="0" err="1">
                <a:latin typeface="Arial"/>
                <a:cs typeface="Arial"/>
              </a:rPr>
              <a:t>svih</a:t>
            </a:r>
            <a:r>
              <a:rPr lang="en-US" sz="1900" dirty="0">
                <a:latin typeface="Arial"/>
                <a:cs typeface="Arial"/>
              </a:rPr>
              <a:t> </a:t>
            </a:r>
            <a:r>
              <a:rPr lang="en-US" sz="1900" dirty="0" err="1">
                <a:latin typeface="Arial"/>
                <a:cs typeface="Arial"/>
              </a:rPr>
              <a:t>dvorana</a:t>
            </a:r>
            <a:r>
              <a:rPr lang="en-US" sz="1900" dirty="0">
                <a:latin typeface="Arial"/>
                <a:cs typeface="Arial"/>
              </a:rPr>
              <a:t> </a:t>
            </a:r>
            <a:r>
              <a:rPr lang="hr-HR" sz="1900" dirty="0">
                <a:latin typeface="Arial"/>
                <a:cs typeface="Arial"/>
              </a:rPr>
              <a:t> - </a:t>
            </a:r>
            <a:r>
              <a:rPr lang="en-US" sz="1900" b="1" dirty="0" err="1">
                <a:latin typeface="Arial"/>
                <a:cs typeface="Arial"/>
              </a:rPr>
              <a:t>oko</a:t>
            </a:r>
            <a:r>
              <a:rPr lang="en-US" sz="1900" b="1" dirty="0">
                <a:latin typeface="Arial"/>
                <a:cs typeface="Arial"/>
              </a:rPr>
              <a:t> 4000 </a:t>
            </a:r>
            <a:r>
              <a:rPr lang="en-US" sz="1900" b="1" dirty="0" err="1">
                <a:latin typeface="Arial"/>
                <a:cs typeface="Arial"/>
              </a:rPr>
              <a:t>sjedećih</a:t>
            </a:r>
            <a:r>
              <a:rPr lang="en-US" sz="1900" b="1" dirty="0">
                <a:latin typeface="Arial"/>
                <a:cs typeface="Arial"/>
              </a:rPr>
              <a:t> </a:t>
            </a:r>
            <a:r>
              <a:rPr lang="en-US" sz="1900" b="1" dirty="0" err="1">
                <a:latin typeface="Arial"/>
                <a:cs typeface="Arial"/>
              </a:rPr>
              <a:t>mjesta</a:t>
            </a:r>
            <a:endParaRPr lang="en-US" sz="1900" b="1" dirty="0">
              <a:latin typeface="Arial"/>
              <a:cs typeface="Arial"/>
            </a:endParaRPr>
          </a:p>
          <a:p>
            <a:r>
              <a:rPr lang="hr-HR" sz="1900" dirty="0">
                <a:latin typeface="Arial"/>
                <a:cs typeface="Arial"/>
              </a:rPr>
              <a:t>Fleksibilnost prostora i multifunkcionalna dvorana</a:t>
            </a:r>
          </a:p>
          <a:p>
            <a:r>
              <a:rPr lang="pl-PL" sz="1900" dirty="0">
                <a:latin typeface="Arial"/>
                <a:cs typeface="Arial"/>
              </a:rPr>
              <a:t>600 parkirnih mjesta u sklopu podzemne garaže kongresnog centra</a:t>
            </a:r>
            <a:endParaRPr lang="pl-PL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448E28-3971-0023-F6EA-D06A7C13918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5" y="5382246"/>
            <a:ext cx="1762125" cy="8740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B56914E-97DC-432D-3B84-2DC33A1A66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227" t="1258" r="22086" b="764"/>
          <a:stretch/>
        </p:blipFill>
        <p:spPr>
          <a:xfrm>
            <a:off x="6243144" y="-37734"/>
            <a:ext cx="5969780" cy="68914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4429CC-C7EA-E580-F984-E4A40F7B1330}"/>
              </a:ext>
            </a:extLst>
          </p:cNvPr>
          <p:cNvSpPr txBox="1"/>
          <p:nvPr/>
        </p:nvSpPr>
        <p:spPr>
          <a:xfrm>
            <a:off x="7845821" y="6265685"/>
            <a:ext cx="436466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err="1">
                <a:solidFill>
                  <a:schemeClr val="bg1"/>
                </a:solidFill>
              </a:rPr>
              <a:t>Primjer</a:t>
            </a:r>
            <a:r>
              <a:rPr lang="en-US" b="1">
                <a:solidFill>
                  <a:schemeClr val="bg1"/>
                </a:solidFill>
              </a:rPr>
              <a:t>: Austria Center Vienna</a:t>
            </a:r>
          </a:p>
        </p:txBody>
      </p:sp>
    </p:spTree>
    <p:extLst>
      <p:ext uri="{BB962C8B-B14F-4D97-AF65-F5344CB8AC3E}">
        <p14:creationId xmlns:p14="http://schemas.microsoft.com/office/powerpoint/2010/main" val="114731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DF7A5-08FC-48BA-525E-35140A982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132" y="696639"/>
            <a:ext cx="5361643" cy="1016876"/>
          </a:xfrm>
        </p:spPr>
        <p:txBody>
          <a:bodyPr anchor="ctr">
            <a:noAutofit/>
          </a:bodyPr>
          <a:lstStyle/>
          <a:p>
            <a:pPr>
              <a:lnSpc>
                <a:spcPts val="4000"/>
              </a:lnSpc>
            </a:pPr>
            <a:r>
              <a:rPr kumimoji="0" lang="hr-HR" sz="40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</a:rPr>
              <a:t>Lokacija Kongresnog centra</a:t>
            </a:r>
            <a:endParaRPr lang="en-GB" sz="4000" spc="-150" dirty="0">
              <a:latin typeface="Arial Black" panose="020B0A040201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E6C23F-087C-93DB-91BB-D96CBB688D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2206" y="1983830"/>
            <a:ext cx="5438088" cy="331207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28600" indent="-228600">
              <a:buFont typeface="Arial" panose="020B0604020202020204" pitchFamily="34" charset="0"/>
              <a:buChar char="•"/>
              <a:defRPr/>
            </a:pPr>
            <a:r>
              <a:rPr lang="hr-HR" sz="1900" dirty="0">
                <a:latin typeface="Arial"/>
                <a:cs typeface="Arial"/>
              </a:rPr>
              <a:t>I</a:t>
            </a:r>
            <a:r>
              <a:rPr lang="en-GB" sz="1900" dirty="0" err="1">
                <a:latin typeface="Arial"/>
                <a:cs typeface="Arial"/>
              </a:rPr>
              <a:t>stočno</a:t>
            </a:r>
            <a:r>
              <a:rPr lang="en-GB" sz="1900" dirty="0">
                <a:latin typeface="Arial"/>
                <a:cs typeface="Arial"/>
              </a:rPr>
              <a:t> </a:t>
            </a:r>
            <a:r>
              <a:rPr lang="en-GB" sz="1900" dirty="0" err="1">
                <a:latin typeface="Arial"/>
                <a:cs typeface="Arial"/>
              </a:rPr>
              <a:t>parkiralište</a:t>
            </a:r>
            <a:r>
              <a:rPr lang="en-GB" sz="1900" dirty="0">
                <a:latin typeface="Arial"/>
                <a:cs typeface="Arial"/>
              </a:rPr>
              <a:t> </a:t>
            </a:r>
            <a:r>
              <a:rPr lang="en-GB" sz="1900" dirty="0" err="1">
                <a:latin typeface="Arial"/>
                <a:cs typeface="Arial"/>
              </a:rPr>
              <a:t>Zagrebačkog</a:t>
            </a:r>
            <a:r>
              <a:rPr lang="en-GB" sz="1900" dirty="0">
                <a:latin typeface="Arial"/>
                <a:cs typeface="Arial"/>
              </a:rPr>
              <a:t> </a:t>
            </a:r>
            <a:r>
              <a:rPr lang="en-GB" sz="1900" dirty="0" err="1">
                <a:latin typeface="Arial"/>
                <a:cs typeface="Arial"/>
              </a:rPr>
              <a:t>velesajma</a:t>
            </a:r>
            <a:r>
              <a:rPr lang="en-GB" sz="1900" dirty="0">
                <a:latin typeface="Arial"/>
                <a:cs typeface="Arial"/>
              </a:rPr>
              <a:t>, </a:t>
            </a:r>
            <a:r>
              <a:rPr lang="en-GB" sz="1900" dirty="0" err="1">
                <a:latin typeface="Arial"/>
                <a:cs typeface="Arial"/>
              </a:rPr>
              <a:t>unutar</a:t>
            </a:r>
            <a:r>
              <a:rPr lang="en-GB" sz="1900" dirty="0">
                <a:latin typeface="Arial"/>
                <a:cs typeface="Arial"/>
              </a:rPr>
              <a:t> </a:t>
            </a:r>
            <a:r>
              <a:rPr lang="en-GB" sz="1900" dirty="0" err="1">
                <a:latin typeface="Arial"/>
                <a:cs typeface="Arial"/>
              </a:rPr>
              <a:t>jedne</a:t>
            </a:r>
            <a:r>
              <a:rPr lang="en-GB" sz="1900" dirty="0">
                <a:latin typeface="Arial"/>
                <a:cs typeface="Arial"/>
              </a:rPr>
              <a:t> od </a:t>
            </a:r>
            <a:r>
              <a:rPr lang="en-GB" sz="1900" dirty="0" err="1">
                <a:latin typeface="Arial"/>
                <a:cs typeface="Arial"/>
              </a:rPr>
              <a:t>najvažnijih</a:t>
            </a:r>
            <a:r>
              <a:rPr lang="en-GB" sz="1900" dirty="0">
                <a:latin typeface="Arial"/>
                <a:cs typeface="Arial"/>
              </a:rPr>
              <a:t> </a:t>
            </a:r>
            <a:r>
              <a:rPr lang="en-GB" sz="1900" dirty="0" err="1">
                <a:latin typeface="Arial"/>
                <a:cs typeface="Arial"/>
              </a:rPr>
              <a:t>poslovno-gospodarskih</a:t>
            </a:r>
            <a:r>
              <a:rPr lang="en-GB" sz="1900" dirty="0">
                <a:latin typeface="Arial"/>
                <a:cs typeface="Arial"/>
              </a:rPr>
              <a:t> zona </a:t>
            </a:r>
            <a:r>
              <a:rPr lang="en-GB" sz="1900" dirty="0" err="1">
                <a:latin typeface="Arial"/>
                <a:cs typeface="Arial"/>
              </a:rPr>
              <a:t>grada</a:t>
            </a:r>
            <a:endParaRPr lang="hr-HR" sz="1900" dirty="0">
              <a:latin typeface="Arial"/>
              <a:cs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r-HR" sz="1900" dirty="0">
                <a:latin typeface="Arial"/>
                <a:cs typeface="Arial"/>
              </a:rPr>
              <a:t>Prostor između Save i Avenije Dubrovnik omeđen Zagrebačkim Velesajmom na zapadu i Ulicom SR Njemačke na istoku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r-HR" sz="1900" dirty="0">
                <a:latin typeface="Arial"/>
                <a:cs typeface="Arial"/>
              </a:rPr>
              <a:t>P</a:t>
            </a:r>
            <a:r>
              <a:rPr lang="en-GB" sz="1900" dirty="0" err="1">
                <a:latin typeface="Arial"/>
                <a:cs typeface="Arial"/>
              </a:rPr>
              <a:t>ovršin</a:t>
            </a:r>
            <a:r>
              <a:rPr lang="hr-HR" sz="1900" dirty="0">
                <a:latin typeface="Arial"/>
                <a:cs typeface="Arial"/>
              </a:rPr>
              <a:t>a</a:t>
            </a:r>
            <a:r>
              <a:rPr lang="en-GB" sz="1900" dirty="0">
                <a:latin typeface="Arial"/>
                <a:cs typeface="Arial"/>
              </a:rPr>
              <a:t> od 65.438 m²</a:t>
            </a:r>
            <a:endParaRPr lang="hr-HR" sz="1900" dirty="0">
              <a:latin typeface="Arial"/>
              <a:cs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r-HR" sz="1900" dirty="0">
                <a:latin typeface="Arial"/>
                <a:cs typeface="Arial"/>
              </a:rPr>
              <a:t>I</a:t>
            </a:r>
            <a:r>
              <a:rPr lang="en-GB" sz="1900" dirty="0" err="1">
                <a:latin typeface="Arial"/>
                <a:cs typeface="Arial"/>
              </a:rPr>
              <a:t>zvrsn</a:t>
            </a:r>
            <a:r>
              <a:rPr lang="hr-HR" sz="1900" dirty="0">
                <a:latin typeface="Arial"/>
                <a:cs typeface="Arial"/>
              </a:rPr>
              <a:t>a</a:t>
            </a:r>
            <a:r>
              <a:rPr lang="en-GB" sz="1900" dirty="0">
                <a:latin typeface="Arial"/>
                <a:cs typeface="Arial"/>
              </a:rPr>
              <a:t> </a:t>
            </a:r>
            <a:r>
              <a:rPr lang="en-GB" sz="1900" dirty="0" err="1">
                <a:latin typeface="Arial"/>
                <a:cs typeface="Arial"/>
              </a:rPr>
              <a:t>prometn</a:t>
            </a:r>
            <a:r>
              <a:rPr lang="hr-HR" sz="1900" dirty="0">
                <a:latin typeface="Arial"/>
                <a:cs typeface="Arial"/>
              </a:rPr>
              <a:t>a</a:t>
            </a:r>
            <a:r>
              <a:rPr lang="en-GB" sz="1900" dirty="0">
                <a:latin typeface="Arial"/>
                <a:cs typeface="Arial"/>
              </a:rPr>
              <a:t> </a:t>
            </a:r>
            <a:r>
              <a:rPr lang="en-GB" sz="1900" dirty="0" err="1">
                <a:latin typeface="Arial"/>
                <a:cs typeface="Arial"/>
              </a:rPr>
              <a:t>povezano</a:t>
            </a:r>
            <a:r>
              <a:rPr lang="hr-HR" sz="1900" dirty="0">
                <a:latin typeface="Arial"/>
                <a:cs typeface="Arial"/>
              </a:rPr>
              <a:t>st</a:t>
            </a:r>
            <a:r>
              <a:rPr lang="en-GB" sz="1900" dirty="0">
                <a:latin typeface="Arial"/>
                <a:cs typeface="Arial"/>
              </a:rPr>
              <a:t> </a:t>
            </a:r>
            <a:r>
              <a:rPr lang="hr-HR" sz="1900" dirty="0">
                <a:latin typeface="Arial"/>
                <a:cs typeface="Arial"/>
              </a:rPr>
              <a:t>- blizina</a:t>
            </a:r>
            <a:r>
              <a:rPr lang="en-GB" sz="1900" dirty="0">
                <a:latin typeface="Arial"/>
                <a:cs typeface="Arial"/>
              </a:rPr>
              <a:t> </a:t>
            </a:r>
            <a:r>
              <a:rPr lang="en-GB" sz="1900" dirty="0" err="1">
                <a:latin typeface="Arial"/>
                <a:cs typeface="Arial"/>
              </a:rPr>
              <a:t>ključn</a:t>
            </a:r>
            <a:r>
              <a:rPr lang="hr-HR" sz="1900" dirty="0">
                <a:latin typeface="Arial"/>
                <a:cs typeface="Arial"/>
              </a:rPr>
              <a:t>ih</a:t>
            </a:r>
            <a:r>
              <a:rPr lang="en-GB" sz="1900" dirty="0">
                <a:latin typeface="Arial"/>
                <a:cs typeface="Arial"/>
              </a:rPr>
              <a:t> </a:t>
            </a:r>
            <a:r>
              <a:rPr lang="en-GB" sz="1900" dirty="0" err="1">
                <a:latin typeface="Arial"/>
                <a:cs typeface="Arial"/>
              </a:rPr>
              <a:t>gradske</a:t>
            </a:r>
            <a:r>
              <a:rPr lang="en-GB" sz="1900" dirty="0">
                <a:latin typeface="Arial"/>
                <a:cs typeface="Arial"/>
              </a:rPr>
              <a:t> </a:t>
            </a:r>
            <a:r>
              <a:rPr lang="en-GB" sz="1900" dirty="0" err="1">
                <a:latin typeface="Arial"/>
                <a:cs typeface="Arial"/>
              </a:rPr>
              <a:t>prometnice</a:t>
            </a:r>
            <a:r>
              <a:rPr lang="en-GB" sz="1900" dirty="0">
                <a:latin typeface="Arial"/>
                <a:cs typeface="Arial"/>
              </a:rPr>
              <a:t>, </a:t>
            </a:r>
            <a:r>
              <a:rPr lang="en-GB" sz="1900" dirty="0" err="1">
                <a:latin typeface="Arial"/>
                <a:cs typeface="Arial"/>
              </a:rPr>
              <a:t>javn</a:t>
            </a:r>
            <a:r>
              <a:rPr lang="hr-HR" sz="1900" dirty="0" err="1">
                <a:latin typeface="Arial"/>
                <a:cs typeface="Arial"/>
              </a:rPr>
              <a:t>og</a:t>
            </a:r>
            <a:r>
              <a:rPr lang="en-GB" sz="1900" dirty="0">
                <a:latin typeface="Arial"/>
                <a:cs typeface="Arial"/>
              </a:rPr>
              <a:t> </a:t>
            </a:r>
            <a:r>
              <a:rPr lang="en-GB" sz="1900" dirty="0" err="1">
                <a:latin typeface="Arial"/>
                <a:cs typeface="Arial"/>
              </a:rPr>
              <a:t>prijevoz</a:t>
            </a:r>
            <a:r>
              <a:rPr lang="hr-HR" sz="1900" dirty="0">
                <a:latin typeface="Arial"/>
                <a:cs typeface="Arial"/>
              </a:rPr>
              <a:t>a</a:t>
            </a:r>
            <a:r>
              <a:rPr lang="en-GB" sz="1900" dirty="0">
                <a:latin typeface="Arial"/>
                <a:cs typeface="Arial"/>
              </a:rPr>
              <a:t>, </a:t>
            </a:r>
            <a:r>
              <a:rPr lang="en-GB" sz="1900" dirty="0" err="1">
                <a:latin typeface="Arial"/>
                <a:cs typeface="Arial"/>
              </a:rPr>
              <a:t>pristup</a:t>
            </a:r>
            <a:r>
              <a:rPr lang="en-GB" sz="1900" dirty="0">
                <a:latin typeface="Arial"/>
                <a:cs typeface="Arial"/>
              </a:rPr>
              <a:t> </a:t>
            </a:r>
            <a:r>
              <a:rPr lang="en-GB" sz="1900" dirty="0" err="1">
                <a:latin typeface="Arial"/>
                <a:cs typeface="Arial"/>
              </a:rPr>
              <a:t>autocestama</a:t>
            </a:r>
            <a:r>
              <a:rPr lang="en-GB" sz="1900" dirty="0">
                <a:latin typeface="Arial"/>
                <a:cs typeface="Arial"/>
              </a:rPr>
              <a:t> </a:t>
            </a:r>
            <a:r>
              <a:rPr lang="en-GB" sz="1900" dirty="0" err="1">
                <a:latin typeface="Arial"/>
                <a:cs typeface="Arial"/>
              </a:rPr>
              <a:t>te</a:t>
            </a:r>
            <a:r>
              <a:rPr lang="en-GB" sz="1900" dirty="0">
                <a:latin typeface="Arial"/>
                <a:cs typeface="Arial"/>
              </a:rPr>
              <a:t> </a:t>
            </a:r>
            <a:r>
              <a:rPr lang="en-GB" sz="1900" dirty="0" err="1">
                <a:latin typeface="Arial"/>
                <a:cs typeface="Arial"/>
              </a:rPr>
              <a:t>međunarodnoj</a:t>
            </a:r>
            <a:r>
              <a:rPr lang="en-GB" sz="1900" dirty="0">
                <a:latin typeface="Arial"/>
                <a:cs typeface="Arial"/>
              </a:rPr>
              <a:t> </a:t>
            </a:r>
            <a:r>
              <a:rPr lang="en-GB" sz="1900" dirty="0" err="1">
                <a:latin typeface="Arial"/>
                <a:cs typeface="Arial"/>
              </a:rPr>
              <a:t>zračnoj</a:t>
            </a:r>
            <a:r>
              <a:rPr lang="en-GB" sz="1900" dirty="0">
                <a:latin typeface="Arial"/>
                <a:cs typeface="Arial"/>
              </a:rPr>
              <a:t> </a:t>
            </a:r>
            <a:r>
              <a:rPr lang="en-GB" sz="1900" dirty="0" err="1">
                <a:latin typeface="Arial"/>
                <a:cs typeface="Arial"/>
              </a:rPr>
              <a:t>luci</a:t>
            </a:r>
            <a:endParaRPr lang="en-GB" sz="1900" dirty="0">
              <a:latin typeface="Arial"/>
              <a:cs typeface="Arial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400799" y="-24063"/>
            <a:ext cx="6039854" cy="6884116"/>
            <a:chOff x="6400799" y="-24063"/>
            <a:chExt cx="6039854" cy="688411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38" t="8186" r="12255" b="45220"/>
            <a:stretch/>
          </p:blipFill>
          <p:spPr>
            <a:xfrm>
              <a:off x="6400800" y="-24063"/>
              <a:ext cx="6035182" cy="241661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37" t="56003" r="17440" b="5031"/>
            <a:stretch/>
          </p:blipFill>
          <p:spPr>
            <a:xfrm>
              <a:off x="6408821" y="4739707"/>
              <a:ext cx="6031832" cy="212034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19" r="11130"/>
            <a:stretch/>
          </p:blipFill>
          <p:spPr>
            <a:xfrm>
              <a:off x="6400799" y="1583436"/>
              <a:ext cx="6031833" cy="4358260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5" y="5382246"/>
            <a:ext cx="1762125" cy="87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771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075418" y="0"/>
            <a:ext cx="6123740" cy="6858000"/>
          </a:xfrm>
          <a:prstGeom prst="rect">
            <a:avLst/>
          </a:prstGeom>
          <a:solidFill>
            <a:srgbClr val="D7D7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12940B-8090-5924-9DA7-67F477491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91560"/>
            <a:ext cx="5451284" cy="727106"/>
          </a:xfrm>
        </p:spPr>
        <p:txBody>
          <a:bodyPr anchor="ctr">
            <a:normAutofit fontScale="90000"/>
          </a:bodyPr>
          <a:lstStyle/>
          <a:p>
            <a:r>
              <a:rPr lang="hr-HR" sz="4000" b="1" spc="-150">
                <a:latin typeface="Arial Black"/>
              </a:rPr>
              <a:t>Novo središte </a:t>
            </a:r>
            <a:br>
              <a:rPr lang="hr-HR" sz="4000" b="1" spc="-150">
                <a:latin typeface="Arial Black"/>
              </a:rPr>
            </a:br>
            <a:r>
              <a:rPr lang="hr-HR" sz="4000" b="1" spc="-150">
                <a:latin typeface="Arial Black"/>
              </a:rPr>
              <a:t>Novog Zagreba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F1F6B9-AA85-FF79-C3F8-2EA6071FC7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4553" y="2042398"/>
            <a:ext cx="5284790" cy="307679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1900" dirty="0">
                <a:solidFill>
                  <a:prstClr val="black"/>
                </a:solidFill>
                <a:latin typeface="Arial"/>
                <a:cs typeface="Arial"/>
              </a:rPr>
              <a:t>Ra</a:t>
            </a:r>
            <a:r>
              <a:rPr lang="en-GB" sz="1900" dirty="0" err="1">
                <a:solidFill>
                  <a:prstClr val="black"/>
                </a:solidFill>
                <a:latin typeface="Arial"/>
                <a:cs typeface="Arial"/>
              </a:rPr>
              <a:t>zm</a:t>
            </a:r>
            <a:r>
              <a:rPr lang="hr-HR" sz="1900" dirty="0" err="1">
                <a:solidFill>
                  <a:prstClr val="black"/>
                </a:solidFill>
                <a:latin typeface="Arial"/>
                <a:cs typeface="Arial"/>
              </a:rPr>
              <a:t>atra</a:t>
            </a:r>
            <a:r>
              <a:rPr lang="en-GB" sz="1900" dirty="0">
                <a:solidFill>
                  <a:prstClr val="black"/>
                </a:solidFill>
                <a:latin typeface="Arial"/>
                <a:cs typeface="Arial"/>
              </a:rPr>
              <a:t> se </a:t>
            </a:r>
            <a:r>
              <a:rPr lang="en-GB" sz="1900" dirty="0" err="1">
                <a:solidFill>
                  <a:prstClr val="black"/>
                </a:solidFill>
                <a:latin typeface="Arial"/>
                <a:cs typeface="Arial"/>
              </a:rPr>
              <a:t>razvoj</a:t>
            </a:r>
            <a:r>
              <a:rPr lang="en-GB" sz="19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1900" dirty="0" err="1">
                <a:solidFill>
                  <a:prstClr val="black"/>
                </a:solidFill>
                <a:latin typeface="Arial"/>
                <a:cs typeface="Arial"/>
              </a:rPr>
              <a:t>raznovrsnih</a:t>
            </a:r>
            <a:r>
              <a:rPr lang="en-GB" sz="19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1900" dirty="0" err="1">
                <a:solidFill>
                  <a:prstClr val="black"/>
                </a:solidFill>
                <a:latin typeface="Arial"/>
                <a:cs typeface="Arial"/>
              </a:rPr>
              <a:t>komercijalnih</a:t>
            </a:r>
            <a:r>
              <a:rPr lang="en-GB" sz="19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1900" dirty="0" err="1">
                <a:solidFill>
                  <a:prstClr val="black"/>
                </a:solidFill>
                <a:latin typeface="Arial"/>
                <a:cs typeface="Arial"/>
              </a:rPr>
              <a:t>sadržaja</a:t>
            </a:r>
            <a:r>
              <a:rPr lang="en-GB" sz="1900" dirty="0">
                <a:solidFill>
                  <a:prstClr val="black"/>
                </a:solidFill>
                <a:latin typeface="Arial"/>
                <a:cs typeface="Arial"/>
              </a:rPr>
              <a:t>, </a:t>
            </a:r>
            <a:r>
              <a:rPr lang="hr-HR" sz="1900" dirty="0">
                <a:solidFill>
                  <a:prstClr val="black"/>
                </a:solidFill>
                <a:latin typeface="Arial"/>
                <a:cs typeface="Arial"/>
              </a:rPr>
              <a:t>poput </a:t>
            </a:r>
            <a:r>
              <a:rPr lang="en-GB" sz="1900" dirty="0">
                <a:solidFill>
                  <a:prstClr val="black"/>
                </a:solidFill>
                <a:latin typeface="Arial"/>
                <a:cs typeface="Arial"/>
              </a:rPr>
              <a:t>modern</a:t>
            </a:r>
            <a:r>
              <a:rPr lang="hr-HR" sz="1900" dirty="0">
                <a:solidFill>
                  <a:prstClr val="black"/>
                </a:solidFill>
                <a:latin typeface="Arial"/>
                <a:cs typeface="Arial"/>
              </a:rPr>
              <a:t>ih</a:t>
            </a:r>
            <a:r>
              <a:rPr lang="en-GB" sz="19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1900" dirty="0" err="1">
                <a:solidFill>
                  <a:prstClr val="black"/>
                </a:solidFill>
                <a:latin typeface="Arial"/>
                <a:cs typeface="Arial"/>
              </a:rPr>
              <a:t>uredsk</a:t>
            </a:r>
            <a:r>
              <a:rPr lang="hr-HR" sz="1900" dirty="0">
                <a:solidFill>
                  <a:prstClr val="black"/>
                </a:solidFill>
                <a:latin typeface="Arial"/>
                <a:cs typeface="Arial"/>
              </a:rPr>
              <a:t>ih</a:t>
            </a:r>
            <a:r>
              <a:rPr lang="en-GB" sz="19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1900" dirty="0" err="1">
                <a:solidFill>
                  <a:prstClr val="black"/>
                </a:solidFill>
                <a:latin typeface="Arial"/>
                <a:cs typeface="Arial"/>
              </a:rPr>
              <a:t>prostor</a:t>
            </a:r>
            <a:r>
              <a:rPr lang="hr-HR" sz="1900" dirty="0">
                <a:solidFill>
                  <a:prstClr val="black"/>
                </a:solidFill>
                <a:latin typeface="Arial"/>
                <a:cs typeface="Arial"/>
              </a:rPr>
              <a:t>a te hotelskog smještaja kao privatne investicije</a:t>
            </a:r>
            <a:endParaRPr lang="hr-HR" sz="19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tabLst>
                <a:tab pos="3405188" algn="l"/>
              </a:tabLst>
            </a:pPr>
            <a:r>
              <a:rPr lang="hr-HR" sz="1900" dirty="0">
                <a:solidFill>
                  <a:prstClr val="black"/>
                </a:solidFill>
                <a:latin typeface="Arial"/>
                <a:cs typeface="Arial"/>
              </a:rPr>
              <a:t>Dodatna dvorana za kulturne sadržaje kao javna investicija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3405188" algn="l"/>
              </a:tabLst>
            </a:pPr>
            <a:r>
              <a:rPr lang="hr-HR" sz="1900" dirty="0">
                <a:solidFill>
                  <a:prstClr val="black"/>
                </a:solidFill>
                <a:latin typeface="Arial"/>
                <a:cs typeface="Arial"/>
              </a:rPr>
              <a:t>Stvaranje</a:t>
            </a:r>
            <a:r>
              <a:rPr lang="en-GB" sz="19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1900" dirty="0" err="1">
                <a:solidFill>
                  <a:prstClr val="black"/>
                </a:solidFill>
                <a:latin typeface="Arial"/>
                <a:cs typeface="Arial"/>
              </a:rPr>
              <a:t>dinamič</a:t>
            </a:r>
            <a:r>
              <a:rPr lang="hr-HR" sz="1900" dirty="0" err="1">
                <a:solidFill>
                  <a:prstClr val="black"/>
                </a:solidFill>
                <a:latin typeface="Arial"/>
                <a:cs typeface="Arial"/>
              </a:rPr>
              <a:t>nog</a:t>
            </a:r>
            <a:r>
              <a:rPr lang="en-GB" sz="19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1900" dirty="0" err="1">
                <a:solidFill>
                  <a:prstClr val="black"/>
                </a:solidFill>
                <a:latin typeface="Arial"/>
                <a:cs typeface="Arial"/>
              </a:rPr>
              <a:t>poslovno-komercijaln</a:t>
            </a:r>
            <a:r>
              <a:rPr lang="hr-HR" sz="1900" dirty="0" err="1">
                <a:solidFill>
                  <a:prstClr val="black"/>
                </a:solidFill>
                <a:latin typeface="Arial"/>
                <a:cs typeface="Arial"/>
              </a:rPr>
              <a:t>og</a:t>
            </a:r>
            <a:r>
              <a:rPr lang="en-GB" sz="19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1900" dirty="0" err="1">
                <a:solidFill>
                  <a:prstClr val="black"/>
                </a:solidFill>
                <a:latin typeface="Arial"/>
                <a:cs typeface="Arial"/>
              </a:rPr>
              <a:t>prostor</a:t>
            </a:r>
            <a:r>
              <a:rPr lang="hr-HR" sz="1900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lang="en-GB" sz="19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1900" dirty="0" err="1">
                <a:solidFill>
                  <a:prstClr val="black"/>
                </a:solidFill>
                <a:latin typeface="Arial"/>
                <a:cs typeface="Arial"/>
              </a:rPr>
              <a:t>koji</a:t>
            </a:r>
            <a:r>
              <a:rPr lang="en-GB" sz="19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1900" dirty="0" err="1">
                <a:solidFill>
                  <a:prstClr val="black"/>
                </a:solidFill>
                <a:latin typeface="Arial"/>
                <a:cs typeface="Arial"/>
              </a:rPr>
              <a:t>će</a:t>
            </a:r>
            <a:r>
              <a:rPr lang="en-GB" sz="19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1900" dirty="0" err="1">
                <a:solidFill>
                  <a:prstClr val="black"/>
                </a:solidFill>
                <a:latin typeface="Arial"/>
                <a:cs typeface="Arial"/>
              </a:rPr>
              <a:t>dodatno</a:t>
            </a:r>
            <a:r>
              <a:rPr lang="en-GB" sz="19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1900" dirty="0" err="1">
                <a:solidFill>
                  <a:prstClr val="black"/>
                </a:solidFill>
                <a:latin typeface="Arial"/>
                <a:cs typeface="Arial"/>
              </a:rPr>
              <a:t>obogatiti</a:t>
            </a:r>
            <a:r>
              <a:rPr lang="en-GB" sz="19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1900" dirty="0" err="1">
                <a:solidFill>
                  <a:prstClr val="black"/>
                </a:solidFill>
                <a:latin typeface="Arial"/>
                <a:cs typeface="Arial"/>
              </a:rPr>
              <a:t>ponudu</a:t>
            </a:r>
            <a:r>
              <a:rPr lang="en-GB" sz="1900" dirty="0">
                <a:solidFill>
                  <a:prstClr val="black"/>
                </a:solidFill>
                <a:latin typeface="Arial"/>
                <a:cs typeface="Arial"/>
              </a:rPr>
              <a:t> i </a:t>
            </a:r>
            <a:r>
              <a:rPr lang="en-GB" sz="1900" dirty="0" err="1">
                <a:solidFill>
                  <a:prstClr val="black"/>
                </a:solidFill>
                <a:latin typeface="Arial"/>
                <a:cs typeface="Arial"/>
              </a:rPr>
              <a:t>doprinijeti</a:t>
            </a:r>
            <a:r>
              <a:rPr lang="en-GB" sz="19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1900" dirty="0" err="1">
                <a:solidFill>
                  <a:prstClr val="black"/>
                </a:solidFill>
                <a:latin typeface="Arial"/>
                <a:cs typeface="Arial"/>
              </a:rPr>
              <a:t>atraktivnosti</a:t>
            </a:r>
            <a:r>
              <a:rPr lang="en-GB" sz="19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1900" dirty="0" err="1">
                <a:solidFill>
                  <a:prstClr val="black"/>
                </a:solidFill>
                <a:latin typeface="Arial"/>
                <a:cs typeface="Arial"/>
              </a:rPr>
              <a:t>cijelog</a:t>
            </a:r>
            <a:r>
              <a:rPr lang="en-GB" sz="19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1900" dirty="0" err="1">
                <a:solidFill>
                  <a:prstClr val="black"/>
                </a:solidFill>
                <a:latin typeface="Arial"/>
                <a:cs typeface="Arial"/>
              </a:rPr>
              <a:t>kompleksa</a:t>
            </a:r>
            <a:endParaRPr lang="hr-HR" sz="1900" dirty="0">
              <a:solidFill>
                <a:prstClr val="black"/>
              </a:solidFill>
              <a:latin typeface="Arial"/>
              <a:cs typeface="Arial"/>
            </a:endParaRPr>
          </a:p>
          <a:p>
            <a:endParaRPr lang="hr-HR" sz="1900" dirty="0">
              <a:solidFill>
                <a:prstClr val="black"/>
              </a:solidFill>
              <a:latin typeface="Arial"/>
              <a:cs typeface="Arial"/>
            </a:endParaRPr>
          </a:p>
          <a:p>
            <a:endParaRPr lang="hr-HR" sz="2400" dirty="0"/>
          </a:p>
          <a:p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6288176" y="5620074"/>
            <a:ext cx="6120006" cy="55399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hr-HR" sz="1500" i="1">
                <a:latin typeface="Arial Narrow"/>
              </a:rPr>
              <a:t>Vizualizacija se odnosi samo na provjeru kapaciteta prostora</a:t>
            </a:r>
          </a:p>
          <a:p>
            <a:r>
              <a:rPr lang="hr-HR" sz="1500" i="1">
                <a:latin typeface="Arial Narrow"/>
              </a:rPr>
              <a:t>Konačno prostorno rješenje bit će rezultat urbanističko-arhitektonskog natječaja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5" y="5382246"/>
            <a:ext cx="1762125" cy="8740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08A409-DA52-CCCE-A80B-6E3B50DB23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1" t="31456" r="24935" b="794"/>
          <a:stretch/>
        </p:blipFill>
        <p:spPr>
          <a:xfrm>
            <a:off x="6079399" y="987294"/>
            <a:ext cx="6123103" cy="4391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06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DACA3596CB37418BC7444773DDCDBB" ma:contentTypeVersion="13" ma:contentTypeDescription="Create a new document." ma:contentTypeScope="" ma:versionID="9b45dd5c63930b03c11c27724f724488">
  <xsd:schema xmlns:xsd="http://www.w3.org/2001/XMLSchema" xmlns:xs="http://www.w3.org/2001/XMLSchema" xmlns:p="http://schemas.microsoft.com/office/2006/metadata/properties" xmlns:ns3="c068e20d-1991-4213-a439-301023577556" xmlns:ns4="a1c08a58-304a-4bb5-8a33-e50fef3faeb7" targetNamespace="http://schemas.microsoft.com/office/2006/metadata/properties" ma:root="true" ma:fieldsID="159fa33759f7a05405f309a957f9b2ce" ns3:_="" ns4:_="">
    <xsd:import namespace="c068e20d-1991-4213-a439-301023577556"/>
    <xsd:import namespace="a1c08a58-304a-4bb5-8a33-e50fef3faeb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68e20d-1991-4213-a439-30102357755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1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16" nillable="true" ma:displayName="_activity" ma:hidden="true" ma:internalName="_activity">
      <xsd:simpleType>
        <xsd:restriction base="dms:Note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c08a58-304a-4bb5-8a33-e50fef3faeb7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c068e20d-1991-4213-a439-301023577556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E925D74-84ED-47ED-83A7-B17B73C8B40B}">
  <ds:schemaRefs>
    <ds:schemaRef ds:uri="a1c08a58-304a-4bb5-8a33-e50fef3faeb7"/>
    <ds:schemaRef ds:uri="c068e20d-1991-4213-a439-30102357755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F60596D1-FF57-4C9B-93BE-92B1CB5E6346}">
  <ds:schemaRefs>
    <ds:schemaRef ds:uri="a1c08a58-304a-4bb5-8a33-e50fef3faeb7"/>
    <ds:schemaRef ds:uri="c068e20d-1991-4213-a439-30102357755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B2CC2371-6137-4DC5-B5DC-F9EF96F7D8C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428</Words>
  <Application>Microsoft Office PowerPoint</Application>
  <PresentationFormat>Widescreen</PresentationFormat>
  <Paragraphs>47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Aptos</vt:lpstr>
      <vt:lpstr>Aptos Display</vt:lpstr>
      <vt:lpstr>Arial</vt:lpstr>
      <vt:lpstr>Arial Black</vt:lpstr>
      <vt:lpstr>Arial Narrow</vt:lpstr>
      <vt:lpstr>Calibri</vt:lpstr>
      <vt:lpstr>Office Theme</vt:lpstr>
      <vt:lpstr>Kongresni centar</vt:lpstr>
      <vt:lpstr>PowerPoint Presentation</vt:lpstr>
      <vt:lpstr>PowerPoint Presentation</vt:lpstr>
      <vt:lpstr>Vrijedno zemljište  napokon u gradskom vlasništvu</vt:lpstr>
      <vt:lpstr>PowerPoint Presentation</vt:lpstr>
      <vt:lpstr>Studija najbolje namjene razvoja Kongresnog centra</vt:lpstr>
      <vt:lpstr>Kongresni centar</vt:lpstr>
      <vt:lpstr>Lokacija Kongresnog centra</vt:lpstr>
      <vt:lpstr>Novo središte  Novog Zagreba</vt:lpstr>
      <vt:lpstr>Kongresni centar u brojkama</vt:lpstr>
      <vt:lpstr>Hvala na pažnji!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Kongresni centar</dc:title>
  <dc:creator>Martina Jurišić</dc:creator>
  <cp:lastModifiedBy>Rebeka Ćubela</cp:lastModifiedBy>
  <cp:revision>7</cp:revision>
  <dcterms:created xsi:type="dcterms:W3CDTF">2025-04-27T16:30:42Z</dcterms:created>
  <dcterms:modified xsi:type="dcterms:W3CDTF">2025-04-29T09:39:12Z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0x010100FDDACA3596CB37418BC7444773DDCDBB</vt:lpwstr>
  </property>
</Properties>
</file>